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3" r:id="rId4"/>
    <p:sldId id="258" r:id="rId5"/>
    <p:sldId id="259" r:id="rId6"/>
    <p:sldId id="261" r:id="rId7"/>
    <p:sldId id="260" r:id="rId8"/>
    <p:sldId id="265" r:id="rId9"/>
    <p:sldId id="262" r:id="rId10"/>
    <p:sldId id="266" r:id="rId11"/>
    <p:sldId id="263" r:id="rId12"/>
    <p:sldId id="267" r:id="rId13"/>
    <p:sldId id="264" r:id="rId14"/>
    <p:sldId id="268" r:id="rId15"/>
    <p:sldId id="269" r:id="rId16"/>
    <p:sldId id="270" r:id="rId17"/>
    <p:sldId id="271" r:id="rId18"/>
    <p:sldId id="272" r:id="rId19"/>
    <p:sldId id="273" r:id="rId20"/>
    <p:sldId id="280" r:id="rId21"/>
    <p:sldId id="281" r:id="rId22"/>
    <p:sldId id="282" r:id="rId23"/>
    <p:sldId id="274" r:id="rId24"/>
    <p:sldId id="275" r:id="rId25"/>
    <p:sldId id="276" r:id="rId26"/>
    <p:sldId id="277" r:id="rId27"/>
    <p:sldId id="278" r:id="rId28"/>
    <p:sldId id="279" r:id="rId29"/>
  </p:sldIdLst>
  <p:sldSz cx="12192000" cy="6858000"/>
  <p:notesSz cx="6858000" cy="9144000"/>
  <p:defaultTextStyle>
    <a:defPPr>
      <a:defRPr lang="ar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" d="100"/>
          <a:sy n="10" d="100"/>
        </p:scale>
        <p:origin x="3470" y="16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jpg>
</file>

<file path=ppt/media/image13.jpg>
</file>

<file path=ppt/media/image14.jpe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6AB36-702A-89CB-995A-B17491A880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2F84E7-9F6F-7D35-3537-4AF3605F8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763BB-474B-357A-EAAC-38F247241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08CA5-90E2-0083-43FD-C8304D43B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626AA0-1882-D932-6E19-8760FB92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753488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8FCDE-B3F3-CE72-E9ED-AFC88D3D1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5C7F71-1AF7-7DC7-2A48-C10E09881F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2BC4D-8850-36B0-26B5-D179573CE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62AFC-17D0-9BD0-F46F-60B16973F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BA6C6-A8EA-66B3-6D16-66B092172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48211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458CD4-0C79-A9C6-7AA2-4619D5297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B8E255-0A12-97D6-4466-860793099B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858D4-80BA-676B-7E7B-CFAC190B4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C0984-C2D9-4859-1000-9BF2CBF3D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00728-0417-B149-3162-09A242A61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801272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E998A-BB38-3B87-FDDE-2F86844D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6ED89-EBD4-0221-9B6C-C0522F4A6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EB99A-4DB7-A7AB-38A6-EAA310BC9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7A96C-2FBD-6C5D-33A3-A4307FAE9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84765E-2E08-9934-BD17-C008459BC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87133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3CA6A-FB57-1089-5A45-9C62674A0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816A9-1CF6-758A-BDE4-2A13FAA46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50469-D7E7-9A14-131C-BFE4714F4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9F263-934D-B355-139A-3ED4C64C3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4F035-ACFD-C17B-2041-223F33656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596428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0D4E7-1892-94E5-60C9-9067CB5B0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67122-5308-A0AE-D71D-23C282D3E8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5F81A8-7CBF-FC4E-0663-5C61F151E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A8EA6B-414E-E15E-CE09-A66DECCF9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3DFCA-1C9B-A6BF-AE5A-B313ED08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C2CD0D-5D32-5B7C-BF2F-84508D138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906701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1BDE5-691B-BA9B-7FDD-27FB9744F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51871-F0E8-43FD-FAD5-A4DFC50B8A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F46745-6268-E6F6-2C67-6342AFD9DA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69358D-1D23-99F0-54A1-EFA02A3E6D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39BCF9-DA73-171C-EBAF-DA3ECC8D2A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6F0F5-ED81-1175-39C9-F3317BB53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F47C61-EE82-842B-47CB-DB8FE1616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449FEC-D7AF-419B-DCF4-A46068D6E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048504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3AD33-177D-0171-E1E9-1A3A9CD1B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814496-B8FE-8FEB-FFBF-055A22A14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F1F14-AA14-8021-D6BD-9693B014F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0D4CB5-A23E-443E-DF28-08CA9B27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076448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21A502-5BE2-0E16-0112-9C10D3F05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48A9E2-6AB0-3FBD-B564-276CC568F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31D46-A527-C3D7-1772-D7AA0A8C7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709982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BA2A8-8755-E3C6-AA50-C43165ED3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3BE90-1A2D-EB70-E0AF-E7C8EB5DA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9C3C52-6FDE-442D-D176-76FCDE202B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2FC96-3776-788F-EB3F-7821F12C1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A9E85F-252E-23B0-C91A-DE8BD56DE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C6D6E-D790-352A-DA2E-8D64F9E8C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82586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37FF5-E842-C757-9D75-4F92FD1C4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39D2B4-D60E-0EE2-FAD5-4E36FB460B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386AEE-CAD5-F550-BED0-13E994CCB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592A8-F2F5-380E-0F32-2F5B652A7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543D11-778D-559D-B845-9CB3C1BCA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DCCB7-A2CF-D66F-0C37-A0A44A85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405992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40F4F5-57AD-652D-BC97-8EE0BF652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31B999-315D-2FB4-EEA6-14CDD25B4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98265-B840-6FC9-308D-7D62819F0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FCC25-A263-4734-B0E4-42811E68E320}" type="datetimeFigureOut">
              <a:rPr lang="ar-EG" smtClean="0"/>
              <a:t>22/09/1445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989B2-421A-145B-0C5A-AC9B3627EE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77CB2-152B-BAEA-1F2A-7D8762874F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D5EB5-DFC6-44D4-8427-DB742B4F1559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30733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E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0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C2127784-AFF4-8BE0-BB91-40D0A9B10480}"/>
              </a:ext>
            </a:extLst>
          </p:cNvPr>
          <p:cNvGrpSpPr/>
          <p:nvPr/>
        </p:nvGrpSpPr>
        <p:grpSpPr>
          <a:xfrm>
            <a:off x="12309232" y="-1263696"/>
            <a:ext cx="8610479" cy="9385392"/>
            <a:chOff x="6554194" y="-615962"/>
            <a:chExt cx="8081948" cy="9385392"/>
          </a:xfrm>
          <a:blipFill>
            <a:blip r:embed="rId3"/>
            <a:stretch>
              <a:fillRect l="-4396" t="13218" r="11768" b="-30458"/>
            </a:stretch>
          </a:blipFill>
        </p:grpSpPr>
        <p:sp>
          <p:nvSpPr>
            <p:cNvPr id="51" name="Diamond 50">
              <a:extLst>
                <a:ext uri="{FF2B5EF4-FFF2-40B4-BE49-F238E27FC236}">
                  <a16:creationId xmlns:a16="http://schemas.microsoft.com/office/drawing/2014/main" id="{925FD6A8-304E-F92C-94A8-D6923242298F}"/>
                </a:ext>
              </a:extLst>
            </p:cNvPr>
            <p:cNvSpPr/>
            <p:nvPr/>
          </p:nvSpPr>
          <p:spPr>
            <a:xfrm>
              <a:off x="12043413" y="4851717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52" name="Diamond 51">
              <a:extLst>
                <a:ext uri="{FF2B5EF4-FFF2-40B4-BE49-F238E27FC236}">
                  <a16:creationId xmlns:a16="http://schemas.microsoft.com/office/drawing/2014/main" id="{B8AC7EB7-51B6-859F-09F8-24A65E3FEC63}"/>
                </a:ext>
              </a:extLst>
            </p:cNvPr>
            <p:cNvSpPr/>
            <p:nvPr/>
          </p:nvSpPr>
          <p:spPr>
            <a:xfrm>
              <a:off x="10662947" y="3474711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53" name="Diamond 52">
              <a:extLst>
                <a:ext uri="{FF2B5EF4-FFF2-40B4-BE49-F238E27FC236}">
                  <a16:creationId xmlns:a16="http://schemas.microsoft.com/office/drawing/2014/main" id="{0653FB15-A5D2-3B91-3EB6-0DA0DDF42F31}"/>
                </a:ext>
              </a:extLst>
            </p:cNvPr>
            <p:cNvSpPr/>
            <p:nvPr/>
          </p:nvSpPr>
          <p:spPr>
            <a:xfrm>
              <a:off x="10617846" y="801340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54" name="Diamond 53">
              <a:extLst>
                <a:ext uri="{FF2B5EF4-FFF2-40B4-BE49-F238E27FC236}">
                  <a16:creationId xmlns:a16="http://schemas.microsoft.com/office/drawing/2014/main" id="{8ABF43CB-580A-4C37-4EED-C554217CA1FC}"/>
                </a:ext>
              </a:extLst>
            </p:cNvPr>
            <p:cNvSpPr/>
            <p:nvPr/>
          </p:nvSpPr>
          <p:spPr>
            <a:xfrm>
              <a:off x="9282481" y="2138050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61" name="Diamond 60">
              <a:extLst>
                <a:ext uri="{FF2B5EF4-FFF2-40B4-BE49-F238E27FC236}">
                  <a16:creationId xmlns:a16="http://schemas.microsoft.com/office/drawing/2014/main" id="{6B8E3CEB-E693-7611-57FF-F6BFE399D265}"/>
                </a:ext>
              </a:extLst>
            </p:cNvPr>
            <p:cNvSpPr/>
            <p:nvPr/>
          </p:nvSpPr>
          <p:spPr>
            <a:xfrm>
              <a:off x="12030129" y="2150780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0A040EDA-0ADA-6E63-43A0-EA1A83C1DD7B}"/>
                </a:ext>
              </a:extLst>
            </p:cNvPr>
            <p:cNvSpPr/>
            <p:nvPr/>
          </p:nvSpPr>
          <p:spPr>
            <a:xfrm>
              <a:off x="10631380" y="6176701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  <p:sp>
          <p:nvSpPr>
            <p:cNvPr id="63" name="Diamond 62">
              <a:extLst>
                <a:ext uri="{FF2B5EF4-FFF2-40B4-BE49-F238E27FC236}">
                  <a16:creationId xmlns:a16="http://schemas.microsoft.com/office/drawing/2014/main" id="{A357D29A-310E-182B-666E-FEA1E7444A1C}"/>
                </a:ext>
              </a:extLst>
            </p:cNvPr>
            <p:cNvSpPr/>
            <p:nvPr/>
          </p:nvSpPr>
          <p:spPr>
            <a:xfrm>
              <a:off x="11968257" y="-562677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024" name="Diamond 1023">
              <a:extLst>
                <a:ext uri="{FF2B5EF4-FFF2-40B4-BE49-F238E27FC236}">
                  <a16:creationId xmlns:a16="http://schemas.microsoft.com/office/drawing/2014/main" id="{39BFAD58-670D-07DE-011F-A4FDF79506BE}"/>
                </a:ext>
              </a:extLst>
            </p:cNvPr>
            <p:cNvSpPr/>
            <p:nvPr/>
          </p:nvSpPr>
          <p:spPr>
            <a:xfrm>
              <a:off x="6554194" y="2115887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025" name="Diamond 1024">
              <a:extLst>
                <a:ext uri="{FF2B5EF4-FFF2-40B4-BE49-F238E27FC236}">
                  <a16:creationId xmlns:a16="http://schemas.microsoft.com/office/drawing/2014/main" id="{6B3501C1-1ACF-0BB5-EFBD-71DF60D66B66}"/>
                </a:ext>
              </a:extLst>
            </p:cNvPr>
            <p:cNvSpPr/>
            <p:nvPr/>
          </p:nvSpPr>
          <p:spPr>
            <a:xfrm>
              <a:off x="9306436" y="-615962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027" name="Diamond 1026">
              <a:extLst>
                <a:ext uri="{FF2B5EF4-FFF2-40B4-BE49-F238E27FC236}">
                  <a16:creationId xmlns:a16="http://schemas.microsoft.com/office/drawing/2014/main" id="{460C5F7E-9BA7-AFA1-F0C0-5DCF374EC592}"/>
                </a:ext>
              </a:extLst>
            </p:cNvPr>
            <p:cNvSpPr/>
            <p:nvPr/>
          </p:nvSpPr>
          <p:spPr>
            <a:xfrm>
              <a:off x="7930315" y="745337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028" name="Diamond 1027">
              <a:extLst>
                <a:ext uri="{FF2B5EF4-FFF2-40B4-BE49-F238E27FC236}">
                  <a16:creationId xmlns:a16="http://schemas.microsoft.com/office/drawing/2014/main" id="{C0E3022D-4A3D-AC0D-EEF0-F993EE3CC3A4}"/>
                </a:ext>
              </a:extLst>
            </p:cNvPr>
            <p:cNvSpPr/>
            <p:nvPr/>
          </p:nvSpPr>
          <p:spPr>
            <a:xfrm>
              <a:off x="9283020" y="4834824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029" name="Diamond 1028">
              <a:extLst>
                <a:ext uri="{FF2B5EF4-FFF2-40B4-BE49-F238E27FC236}">
                  <a16:creationId xmlns:a16="http://schemas.microsoft.com/office/drawing/2014/main" id="{EB489EF6-0B46-B26C-4AE3-260A41E27251}"/>
                </a:ext>
              </a:extLst>
            </p:cNvPr>
            <p:cNvSpPr/>
            <p:nvPr/>
          </p:nvSpPr>
          <p:spPr>
            <a:xfrm>
              <a:off x="7934660" y="3486437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pic>
        <p:nvPicPr>
          <p:cNvPr id="1034" name="Picture 1033" descr="Logo, company name&#10;&#10;Description automatically generated">
            <a:extLst>
              <a:ext uri="{FF2B5EF4-FFF2-40B4-BE49-F238E27FC236}">
                <a16:creationId xmlns:a16="http://schemas.microsoft.com/office/drawing/2014/main" id="{70E59D8E-A179-B962-BBCB-41E0EED8FF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"/>
            <a:ext cx="1294130" cy="1376045"/>
          </a:xfrm>
          <a:prstGeom prst="rect">
            <a:avLst/>
          </a:prstGeom>
          <a:noFill/>
          <a:ln>
            <a:noFill/>
          </a:ln>
        </p:spPr>
      </p:pic>
      <p:sp>
        <p:nvSpPr>
          <p:cNvPr id="1035" name="TextBox 1034">
            <a:extLst>
              <a:ext uri="{FF2B5EF4-FFF2-40B4-BE49-F238E27FC236}">
                <a16:creationId xmlns:a16="http://schemas.microsoft.com/office/drawing/2014/main" id="{1EB295A5-E5DE-0D72-9D37-307C5DBD7589}"/>
              </a:ext>
            </a:extLst>
          </p:cNvPr>
          <p:cNvSpPr txBox="1"/>
          <p:nvPr/>
        </p:nvSpPr>
        <p:spPr>
          <a:xfrm>
            <a:off x="-1138524" y="-1493135"/>
            <a:ext cx="8628185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Bluetooth Door Lock</a:t>
            </a:r>
            <a:endParaRPr lang="ar-EG" sz="72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briola" panose="04040605051002020D02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9A7B88-118A-825B-FB87-B471E2139A2F}"/>
              </a:ext>
            </a:extLst>
          </p:cNvPr>
          <p:cNvSpPr txBox="1"/>
          <p:nvPr/>
        </p:nvSpPr>
        <p:spPr>
          <a:xfrm>
            <a:off x="-1138524" y="7021739"/>
            <a:ext cx="8628185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Using Solenoid</a:t>
            </a:r>
          </a:p>
        </p:txBody>
      </p:sp>
    </p:spTree>
    <p:extLst>
      <p:ext uri="{BB962C8B-B14F-4D97-AF65-F5344CB8AC3E}">
        <p14:creationId xmlns:p14="http://schemas.microsoft.com/office/powerpoint/2010/main" val="3273617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750">
        <p159:morph option="byWord"/>
      </p:transition>
    </mc:Choice>
    <mc:Fallback xmlns="">
      <p:transition spd="slow" advClick="0" advTm="75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-1296955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1296955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8AF729-E5A1-6E9F-A460-753201AFFC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5203" y="947057"/>
            <a:ext cx="4963886" cy="496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641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500">
        <p159:morph option="byWord"/>
      </p:transition>
    </mc:Choice>
    <mc:Fallback xmlns="">
      <p:transition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2" grpId="0"/>
      <p:bldP spid="13" grpId="0"/>
      <p:bldP spid="14" grpId="0"/>
      <p:bldP spid="15" grpId="0"/>
      <p:bldP spid="11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333929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1423369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1420521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569706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19260228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3243480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-447661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7082D7-96B2-569E-38EC-C70D7D072973}"/>
              </a:ext>
            </a:extLst>
          </p:cNvPr>
          <p:cNvSpPr txBox="1"/>
          <p:nvPr/>
        </p:nvSpPr>
        <p:spPr>
          <a:xfrm>
            <a:off x="2430780" y="5842337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Resistors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DF5C38-4830-CD18-A446-764BE84DC1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4" y="947057"/>
            <a:ext cx="4963886" cy="496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804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-1296955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1296955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3869DD-1BEC-FE08-F8FA-C686AF419F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9888" y="1270000"/>
            <a:ext cx="43180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314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500">
        <p159:morph option="byWord"/>
      </p:transition>
    </mc:Choice>
    <mc:Fallback xmlns="">
      <p:transition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2" grpId="0"/>
      <p:bldP spid="13" grpId="0"/>
      <p:bldP spid="14" grpId="0"/>
      <p:bldP spid="15" grpId="0"/>
      <p:bldP spid="11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333929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14847153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3406588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3979370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19260228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997994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3409482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7082D7-96B2-569E-38EC-C70D7D072973}"/>
              </a:ext>
            </a:extLst>
          </p:cNvPr>
          <p:cNvSpPr txBox="1"/>
          <p:nvPr/>
        </p:nvSpPr>
        <p:spPr>
          <a:xfrm>
            <a:off x="2430780" y="5842337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Micro USB Cable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E73ACC-335F-80E1-F469-C40D3623BD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0" y="1270000"/>
            <a:ext cx="43180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30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-1296955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1296955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4B7918-9573-91A4-DE29-60FCBC5FE2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2802" y="1059543"/>
            <a:ext cx="4738914" cy="473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561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500">
        <p159:morph option="byWord"/>
      </p:transition>
    </mc:Choice>
    <mc:Fallback xmlns="">
      <p:transition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2" grpId="0"/>
      <p:bldP spid="13" grpId="0"/>
      <p:bldP spid="14" grpId="0"/>
      <p:bldP spid="15" grpId="0"/>
      <p:bldP spid="11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-2046974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13594590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2046974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9980471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1908780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1421372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-2046974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55D923-094C-0965-3CB8-2ACC75A9AFD7}"/>
              </a:ext>
            </a:extLst>
          </p:cNvPr>
          <p:cNvSpPr txBox="1"/>
          <p:nvPr/>
        </p:nvSpPr>
        <p:spPr>
          <a:xfrm>
            <a:off x="2430780" y="5842337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DC Source 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03D006-B777-C139-336F-DA3AD781DE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086" y="1059543"/>
            <a:ext cx="4738914" cy="473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539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-1296955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1296955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866D54-DF94-3A18-E0DC-2C0221F685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3460" y="1286329"/>
            <a:ext cx="4285343" cy="428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09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500">
        <p159:morph option="byWord"/>
      </p:transition>
    </mc:Choice>
    <mc:Fallback xmlns="">
      <p:transition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2" grpId="0"/>
      <p:bldP spid="13" grpId="0"/>
      <p:bldP spid="14" grpId="0"/>
      <p:bldP spid="15" grpId="0"/>
      <p:bldP spid="11" grpId="0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-2046974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1441172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206599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938200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32301" y="281017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23774" y="-10618292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140348" y="38777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59357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55D923-094C-0965-3CB8-2ACC75A9AFD7}"/>
              </a:ext>
            </a:extLst>
          </p:cNvPr>
          <p:cNvSpPr txBox="1"/>
          <p:nvPr/>
        </p:nvSpPr>
        <p:spPr>
          <a:xfrm>
            <a:off x="730764" y="5842337"/>
            <a:ext cx="10730472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Mobile Phone &amp; Application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011A6E-326F-F840-7A90-F5F54ABF56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657" y="1286329"/>
            <a:ext cx="4285343" cy="428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407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-1296955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1296955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4961D6-975B-747C-0D9C-018573FEF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4" y="1099458"/>
            <a:ext cx="4659085" cy="465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73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500">
        <p159:morph option="byWord"/>
      </p:transition>
    </mc:Choice>
    <mc:Fallback xmlns="">
      <p:transition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2" grpId="0"/>
      <p:bldP spid="13" grpId="0"/>
      <p:bldP spid="14" grpId="0"/>
      <p:bldP spid="15" grpId="0"/>
      <p:bldP spid="11" grpId="0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519606" y="220147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241196" y="-2679663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12692" y="-14832902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1668964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32301" y="-13023990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23774" y="-23722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140348" y="-13023991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59357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55D923-094C-0965-3CB8-2ACC75A9AFD7}"/>
              </a:ext>
            </a:extLst>
          </p:cNvPr>
          <p:cNvSpPr txBox="1"/>
          <p:nvPr/>
        </p:nvSpPr>
        <p:spPr>
          <a:xfrm>
            <a:off x="730764" y="5842337"/>
            <a:ext cx="10730472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Solenoid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3C61AF-3899-BED3-9631-753B0AFC2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915" y="1099458"/>
            <a:ext cx="4659085" cy="465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018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0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C2127784-AFF4-8BE0-BB91-40D0A9B10480}"/>
              </a:ext>
            </a:extLst>
          </p:cNvPr>
          <p:cNvGrpSpPr/>
          <p:nvPr/>
        </p:nvGrpSpPr>
        <p:grpSpPr>
          <a:xfrm>
            <a:off x="6096000" y="-1263696"/>
            <a:ext cx="7649187" cy="9385392"/>
            <a:chOff x="6554194" y="-615962"/>
            <a:chExt cx="8081948" cy="9385392"/>
          </a:xfrm>
          <a:blipFill>
            <a:blip r:embed="rId3"/>
            <a:stretch>
              <a:fillRect l="-4396" t="13218" r="11768" b="-30458"/>
            </a:stretch>
          </a:blipFill>
        </p:grpSpPr>
        <p:sp>
          <p:nvSpPr>
            <p:cNvPr id="51" name="Diamond 50">
              <a:extLst>
                <a:ext uri="{FF2B5EF4-FFF2-40B4-BE49-F238E27FC236}">
                  <a16:creationId xmlns:a16="http://schemas.microsoft.com/office/drawing/2014/main" id="{925FD6A8-304E-F92C-94A8-D6923242298F}"/>
                </a:ext>
              </a:extLst>
            </p:cNvPr>
            <p:cNvSpPr/>
            <p:nvPr/>
          </p:nvSpPr>
          <p:spPr>
            <a:xfrm>
              <a:off x="12043413" y="4851717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52" name="Diamond 51">
              <a:extLst>
                <a:ext uri="{FF2B5EF4-FFF2-40B4-BE49-F238E27FC236}">
                  <a16:creationId xmlns:a16="http://schemas.microsoft.com/office/drawing/2014/main" id="{B8AC7EB7-51B6-859F-09F8-24A65E3FEC63}"/>
                </a:ext>
              </a:extLst>
            </p:cNvPr>
            <p:cNvSpPr/>
            <p:nvPr/>
          </p:nvSpPr>
          <p:spPr>
            <a:xfrm>
              <a:off x="10662947" y="3474711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53" name="Diamond 52">
              <a:extLst>
                <a:ext uri="{FF2B5EF4-FFF2-40B4-BE49-F238E27FC236}">
                  <a16:creationId xmlns:a16="http://schemas.microsoft.com/office/drawing/2014/main" id="{0653FB15-A5D2-3B91-3EB6-0DA0DDF42F31}"/>
                </a:ext>
              </a:extLst>
            </p:cNvPr>
            <p:cNvSpPr/>
            <p:nvPr/>
          </p:nvSpPr>
          <p:spPr>
            <a:xfrm>
              <a:off x="10617846" y="801340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54" name="Diamond 53">
              <a:extLst>
                <a:ext uri="{FF2B5EF4-FFF2-40B4-BE49-F238E27FC236}">
                  <a16:creationId xmlns:a16="http://schemas.microsoft.com/office/drawing/2014/main" id="{8ABF43CB-580A-4C37-4EED-C554217CA1FC}"/>
                </a:ext>
              </a:extLst>
            </p:cNvPr>
            <p:cNvSpPr/>
            <p:nvPr/>
          </p:nvSpPr>
          <p:spPr>
            <a:xfrm>
              <a:off x="9282481" y="2138050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61" name="Diamond 60">
              <a:extLst>
                <a:ext uri="{FF2B5EF4-FFF2-40B4-BE49-F238E27FC236}">
                  <a16:creationId xmlns:a16="http://schemas.microsoft.com/office/drawing/2014/main" id="{6B8E3CEB-E693-7611-57FF-F6BFE399D265}"/>
                </a:ext>
              </a:extLst>
            </p:cNvPr>
            <p:cNvSpPr/>
            <p:nvPr/>
          </p:nvSpPr>
          <p:spPr>
            <a:xfrm>
              <a:off x="12030129" y="2150780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62" name="Diamond 61">
              <a:extLst>
                <a:ext uri="{FF2B5EF4-FFF2-40B4-BE49-F238E27FC236}">
                  <a16:creationId xmlns:a16="http://schemas.microsoft.com/office/drawing/2014/main" id="{0A040EDA-0ADA-6E63-43A0-EA1A83C1DD7B}"/>
                </a:ext>
              </a:extLst>
            </p:cNvPr>
            <p:cNvSpPr/>
            <p:nvPr/>
          </p:nvSpPr>
          <p:spPr>
            <a:xfrm>
              <a:off x="10631380" y="6176701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  <p:sp>
          <p:nvSpPr>
            <p:cNvPr id="63" name="Diamond 62">
              <a:extLst>
                <a:ext uri="{FF2B5EF4-FFF2-40B4-BE49-F238E27FC236}">
                  <a16:creationId xmlns:a16="http://schemas.microsoft.com/office/drawing/2014/main" id="{A357D29A-310E-182B-666E-FEA1E7444A1C}"/>
                </a:ext>
              </a:extLst>
            </p:cNvPr>
            <p:cNvSpPr/>
            <p:nvPr/>
          </p:nvSpPr>
          <p:spPr>
            <a:xfrm>
              <a:off x="11968257" y="-562677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024" name="Diamond 1023">
              <a:extLst>
                <a:ext uri="{FF2B5EF4-FFF2-40B4-BE49-F238E27FC236}">
                  <a16:creationId xmlns:a16="http://schemas.microsoft.com/office/drawing/2014/main" id="{39BFAD58-670D-07DE-011F-A4FDF79506BE}"/>
                </a:ext>
              </a:extLst>
            </p:cNvPr>
            <p:cNvSpPr/>
            <p:nvPr/>
          </p:nvSpPr>
          <p:spPr>
            <a:xfrm>
              <a:off x="6554194" y="2115887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025" name="Diamond 1024">
              <a:extLst>
                <a:ext uri="{FF2B5EF4-FFF2-40B4-BE49-F238E27FC236}">
                  <a16:creationId xmlns:a16="http://schemas.microsoft.com/office/drawing/2014/main" id="{6B3501C1-1ACF-0BB5-EFBD-71DF60D66B66}"/>
                </a:ext>
              </a:extLst>
            </p:cNvPr>
            <p:cNvSpPr/>
            <p:nvPr/>
          </p:nvSpPr>
          <p:spPr>
            <a:xfrm>
              <a:off x="9306436" y="-615962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027" name="Diamond 1026">
              <a:extLst>
                <a:ext uri="{FF2B5EF4-FFF2-40B4-BE49-F238E27FC236}">
                  <a16:creationId xmlns:a16="http://schemas.microsoft.com/office/drawing/2014/main" id="{460C5F7E-9BA7-AFA1-F0C0-5DCF374EC592}"/>
                </a:ext>
              </a:extLst>
            </p:cNvPr>
            <p:cNvSpPr/>
            <p:nvPr/>
          </p:nvSpPr>
          <p:spPr>
            <a:xfrm>
              <a:off x="7930315" y="745337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028" name="Diamond 1027">
              <a:extLst>
                <a:ext uri="{FF2B5EF4-FFF2-40B4-BE49-F238E27FC236}">
                  <a16:creationId xmlns:a16="http://schemas.microsoft.com/office/drawing/2014/main" id="{C0E3022D-4A3D-AC0D-EEF0-F993EE3CC3A4}"/>
                </a:ext>
              </a:extLst>
            </p:cNvPr>
            <p:cNvSpPr/>
            <p:nvPr/>
          </p:nvSpPr>
          <p:spPr>
            <a:xfrm>
              <a:off x="9283020" y="4834824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029" name="Diamond 1028">
              <a:extLst>
                <a:ext uri="{FF2B5EF4-FFF2-40B4-BE49-F238E27FC236}">
                  <a16:creationId xmlns:a16="http://schemas.microsoft.com/office/drawing/2014/main" id="{EB489EF6-0B46-B26C-4AE3-260A41E27251}"/>
                </a:ext>
              </a:extLst>
            </p:cNvPr>
            <p:cNvSpPr/>
            <p:nvPr/>
          </p:nvSpPr>
          <p:spPr>
            <a:xfrm>
              <a:off x="7934660" y="3486437"/>
              <a:ext cx="2592729" cy="2592729"/>
            </a:xfrm>
            <a:prstGeom prst="diamond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8461FBB-B391-767A-176D-F58EBD31307C}"/>
              </a:ext>
            </a:extLst>
          </p:cNvPr>
          <p:cNvSpPr txBox="1"/>
          <p:nvPr/>
        </p:nvSpPr>
        <p:spPr>
          <a:xfrm>
            <a:off x="-1138524" y="1484524"/>
            <a:ext cx="8628185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Bluetooth Door Lock</a:t>
            </a:r>
            <a:endParaRPr lang="ar-EG" sz="72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briola" panose="04040605051002020D02" pitchFamily="82" charset="0"/>
            </a:endParaRP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7B5654D2-4720-8433-5B20-B298D315E69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"/>
            <a:ext cx="1294130" cy="137604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16F916-7B59-0E45-17F6-8AF4B6BBCCD9}"/>
              </a:ext>
            </a:extLst>
          </p:cNvPr>
          <p:cNvSpPr txBox="1"/>
          <p:nvPr/>
        </p:nvSpPr>
        <p:spPr>
          <a:xfrm>
            <a:off x="-1138524" y="3770536"/>
            <a:ext cx="8628185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Using Solenoid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4F45EA-27F4-476E-D128-0E0E069526C4}"/>
              </a:ext>
            </a:extLst>
          </p:cNvPr>
          <p:cNvSpPr txBox="1"/>
          <p:nvPr/>
        </p:nvSpPr>
        <p:spPr>
          <a:xfrm>
            <a:off x="1781110" y="-2680998"/>
            <a:ext cx="8628185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Under Supervision</a:t>
            </a:r>
            <a:endParaRPr lang="ar-EG" sz="72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briola" panose="04040605051002020D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2BE711-2A5F-0439-2ED2-04B7B648F44E}"/>
              </a:ext>
            </a:extLst>
          </p:cNvPr>
          <p:cNvSpPr txBox="1"/>
          <p:nvPr/>
        </p:nvSpPr>
        <p:spPr>
          <a:xfrm>
            <a:off x="1781110" y="7084812"/>
            <a:ext cx="8628185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Dr. Mustafa El-</a:t>
            </a:r>
            <a:r>
              <a:rPr lang="en-US" sz="72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Tokhy</a:t>
            </a:r>
            <a:endParaRPr lang="en-US" sz="7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briola" panose="04040605051002020D02" pitchFamily="82" charset="0"/>
            </a:endParaRPr>
          </a:p>
          <a:p>
            <a:pPr algn="ctr"/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Eng/ </a:t>
            </a:r>
            <a:r>
              <a:rPr lang="en-US" sz="72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Enas</a:t>
            </a:r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 Mustafa</a:t>
            </a:r>
          </a:p>
        </p:txBody>
      </p:sp>
    </p:spTree>
    <p:extLst>
      <p:ext uri="{BB962C8B-B14F-4D97-AF65-F5344CB8AC3E}">
        <p14:creationId xmlns:p14="http://schemas.microsoft.com/office/powerpoint/2010/main" val="3004013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61E595EC-BA8E-CC4C-794B-C7E948F20597}"/>
              </a:ext>
            </a:extLst>
          </p:cNvPr>
          <p:cNvGrpSpPr/>
          <p:nvPr/>
        </p:nvGrpSpPr>
        <p:grpSpPr>
          <a:xfrm>
            <a:off x="1016000" y="806967"/>
            <a:ext cx="33360360" cy="5228825"/>
            <a:chOff x="1016000" y="806967"/>
            <a:chExt cx="33360360" cy="5228825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ABA26C4-85B7-CCF6-E94A-2E8A4910874E}"/>
                </a:ext>
              </a:extLst>
            </p:cNvPr>
            <p:cNvSpPr/>
            <p:nvPr/>
          </p:nvSpPr>
          <p:spPr>
            <a:xfrm>
              <a:off x="1016000" y="806967"/>
              <a:ext cx="10160000" cy="5213585"/>
            </a:xfrm>
            <a:prstGeom prst="roundRect">
              <a:avLst>
                <a:gd name="adj" fmla="val 26898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979A141-19C7-D442-6642-AA53691E3DDC}"/>
                </a:ext>
              </a:extLst>
            </p:cNvPr>
            <p:cNvGrpSpPr/>
            <p:nvPr/>
          </p:nvGrpSpPr>
          <p:grpSpPr>
            <a:xfrm>
              <a:off x="1016000" y="822207"/>
              <a:ext cx="33360360" cy="5213585"/>
              <a:chOff x="1016000" y="822207"/>
              <a:chExt cx="33360360" cy="5213585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EA40394-CB8D-2A88-450B-8DC9EC518B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979400" y="822208"/>
                <a:ext cx="10160000" cy="5213584"/>
              </a:xfrm>
              <a:prstGeom prst="rect">
                <a:avLst/>
              </a:prstGeom>
            </p:spPr>
          </p:pic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488B63B-7599-B079-88A7-45D66BAB06E2}"/>
                  </a:ext>
                </a:extLst>
              </p:cNvPr>
              <p:cNvSpPr txBox="1"/>
              <p:nvPr/>
            </p:nvSpPr>
            <p:spPr>
              <a:xfrm>
                <a:off x="1016000" y="822207"/>
                <a:ext cx="10160000" cy="5213585"/>
              </a:xfrm>
              <a:custGeom>
                <a:avLst/>
                <a:gdLst/>
                <a:ahLst/>
                <a:cxnLst/>
                <a:rect l="l" t="t" r="r" b="b"/>
                <a:pathLst>
                  <a:path w="5730240" h="5356860">
                    <a:moveTo>
                      <a:pt x="3360129" y="3685699"/>
                    </a:moveTo>
                    <a:cubicBezTo>
                      <a:pt x="3402297" y="3685699"/>
                      <a:pt x="3442760" y="3699187"/>
                      <a:pt x="3481517" y="3726162"/>
                    </a:cubicBezTo>
                    <a:cubicBezTo>
                      <a:pt x="3520274" y="3753137"/>
                      <a:pt x="3560427" y="3792360"/>
                      <a:pt x="3601975" y="3843829"/>
                    </a:cubicBezTo>
                    <a:lnTo>
                      <a:pt x="3601975" y="4178693"/>
                    </a:lnTo>
                    <a:cubicBezTo>
                      <a:pt x="3577790" y="4209079"/>
                      <a:pt x="3554846" y="4234658"/>
                      <a:pt x="3533142" y="4255432"/>
                    </a:cubicBezTo>
                    <a:cubicBezTo>
                      <a:pt x="3511438" y="4276206"/>
                      <a:pt x="3490664" y="4293104"/>
                      <a:pt x="3470820" y="4306127"/>
                    </a:cubicBezTo>
                    <a:cubicBezTo>
                      <a:pt x="3450976" y="4319149"/>
                      <a:pt x="3431598" y="4328451"/>
                      <a:pt x="3412684" y="4334032"/>
                    </a:cubicBezTo>
                    <a:cubicBezTo>
                      <a:pt x="3393771" y="4339613"/>
                      <a:pt x="3374082" y="4342404"/>
                      <a:pt x="3353618" y="4342404"/>
                    </a:cubicBezTo>
                    <a:cubicBezTo>
                      <a:pt x="3313310" y="4342404"/>
                      <a:pt x="3279824" y="4332947"/>
                      <a:pt x="3253159" y="4314033"/>
                    </a:cubicBezTo>
                    <a:cubicBezTo>
                      <a:pt x="3226494" y="4295120"/>
                      <a:pt x="3205100" y="4270005"/>
                      <a:pt x="3188977" y="4238689"/>
                    </a:cubicBezTo>
                    <a:cubicBezTo>
                      <a:pt x="3172854" y="4207373"/>
                      <a:pt x="3161536" y="4171561"/>
                      <a:pt x="3155025" y="4131254"/>
                    </a:cubicBezTo>
                    <a:cubicBezTo>
                      <a:pt x="3148514" y="4090946"/>
                      <a:pt x="3145258" y="4049708"/>
                      <a:pt x="3145258" y="4007540"/>
                    </a:cubicBezTo>
                    <a:cubicBezTo>
                      <a:pt x="3145258" y="3967853"/>
                      <a:pt x="3149134" y="3928785"/>
                      <a:pt x="3156886" y="3890338"/>
                    </a:cubicBezTo>
                    <a:cubicBezTo>
                      <a:pt x="3164637" y="3851891"/>
                      <a:pt x="3177040" y="3817475"/>
                      <a:pt x="3194093" y="3787089"/>
                    </a:cubicBezTo>
                    <a:cubicBezTo>
                      <a:pt x="3211146" y="3756703"/>
                      <a:pt x="3233315" y="3732208"/>
                      <a:pt x="3260600" y="3713605"/>
                    </a:cubicBezTo>
                    <a:cubicBezTo>
                      <a:pt x="3287886" y="3695001"/>
                      <a:pt x="3321062" y="3685699"/>
                      <a:pt x="3360129" y="3685699"/>
                    </a:cubicBezTo>
                    <a:close/>
                    <a:moveTo>
                      <a:pt x="2401412" y="3681979"/>
                    </a:moveTo>
                    <a:cubicBezTo>
                      <a:pt x="2450846" y="3681979"/>
                      <a:pt x="2492145" y="3690815"/>
                      <a:pt x="2525307" y="3708489"/>
                    </a:cubicBezTo>
                    <a:cubicBezTo>
                      <a:pt x="2558468" y="3726162"/>
                      <a:pt x="2584748" y="3750192"/>
                      <a:pt x="2604146" y="3780577"/>
                    </a:cubicBezTo>
                    <a:cubicBezTo>
                      <a:pt x="2623544" y="3810963"/>
                      <a:pt x="2637468" y="3846310"/>
                      <a:pt x="2645917" y="3886617"/>
                    </a:cubicBezTo>
                    <a:cubicBezTo>
                      <a:pt x="2654366" y="3926925"/>
                      <a:pt x="2658591" y="3969713"/>
                      <a:pt x="2658591" y="4014982"/>
                    </a:cubicBezTo>
                    <a:cubicBezTo>
                      <a:pt x="2658591" y="4063351"/>
                      <a:pt x="2653584" y="4107689"/>
                      <a:pt x="2643570" y="4147997"/>
                    </a:cubicBezTo>
                    <a:cubicBezTo>
                      <a:pt x="2633556" y="4188305"/>
                      <a:pt x="2617912" y="4223031"/>
                      <a:pt x="2596639" y="4252177"/>
                    </a:cubicBezTo>
                    <a:cubicBezTo>
                      <a:pt x="2575366" y="4281322"/>
                      <a:pt x="2548149" y="4303956"/>
                      <a:pt x="2514987" y="4320079"/>
                    </a:cubicBezTo>
                    <a:cubicBezTo>
                      <a:pt x="2481826" y="4336202"/>
                      <a:pt x="2442717" y="4344264"/>
                      <a:pt x="2397662" y="4344264"/>
                    </a:cubicBezTo>
                    <a:cubicBezTo>
                      <a:pt x="2348227" y="4344264"/>
                      <a:pt x="2306928" y="4335427"/>
                      <a:pt x="2273767" y="4317754"/>
                    </a:cubicBezTo>
                    <a:cubicBezTo>
                      <a:pt x="2240605" y="4300081"/>
                      <a:pt x="2214170" y="4276206"/>
                      <a:pt x="2194462" y="4246130"/>
                    </a:cubicBezTo>
                    <a:cubicBezTo>
                      <a:pt x="2174754" y="4216055"/>
                      <a:pt x="2160675" y="4180863"/>
                      <a:pt x="2152226" y="4140555"/>
                    </a:cubicBezTo>
                    <a:cubicBezTo>
                      <a:pt x="2143777" y="4100248"/>
                      <a:pt x="2139553" y="4057150"/>
                      <a:pt x="2139553" y="4011261"/>
                    </a:cubicBezTo>
                    <a:cubicBezTo>
                      <a:pt x="2139553" y="3963512"/>
                      <a:pt x="2144715" y="3919484"/>
                      <a:pt x="2155038" y="3879176"/>
                    </a:cubicBezTo>
                    <a:cubicBezTo>
                      <a:pt x="2165362" y="3838869"/>
                      <a:pt x="2181161" y="3803987"/>
                      <a:pt x="2202434" y="3774531"/>
                    </a:cubicBezTo>
                    <a:cubicBezTo>
                      <a:pt x="2223707" y="3745076"/>
                      <a:pt x="2250769" y="3722286"/>
                      <a:pt x="2283621" y="3706163"/>
                    </a:cubicBezTo>
                    <a:cubicBezTo>
                      <a:pt x="2316473" y="3690040"/>
                      <a:pt x="2355736" y="3681979"/>
                      <a:pt x="2401412" y="3681979"/>
                    </a:cubicBezTo>
                    <a:close/>
                    <a:moveTo>
                      <a:pt x="4377506" y="3673607"/>
                    </a:moveTo>
                    <a:cubicBezTo>
                      <a:pt x="4451755" y="3673607"/>
                      <a:pt x="4507750" y="3696552"/>
                      <a:pt x="4545490" y="3742440"/>
                    </a:cubicBezTo>
                    <a:cubicBezTo>
                      <a:pt x="4583230" y="3788329"/>
                      <a:pt x="4601170" y="3851581"/>
                      <a:pt x="4599309" y="3932196"/>
                    </a:cubicBezTo>
                    <a:lnTo>
                      <a:pt x="4142593" y="3932196"/>
                    </a:lnTo>
                    <a:cubicBezTo>
                      <a:pt x="4143843" y="3898090"/>
                      <a:pt x="4149770" y="3865379"/>
                      <a:pt x="4160375" y="3834062"/>
                    </a:cubicBezTo>
                    <a:cubicBezTo>
                      <a:pt x="4170980" y="3802747"/>
                      <a:pt x="4185955" y="3775306"/>
                      <a:pt x="4205300" y="3751742"/>
                    </a:cubicBezTo>
                    <a:cubicBezTo>
                      <a:pt x="4224645" y="3728178"/>
                      <a:pt x="4248667" y="3709264"/>
                      <a:pt x="4277367" y="3695001"/>
                    </a:cubicBezTo>
                    <a:cubicBezTo>
                      <a:pt x="4306067" y="3680739"/>
                      <a:pt x="4339446" y="3673607"/>
                      <a:pt x="4377506" y="3673607"/>
                    </a:cubicBezTo>
                    <a:close/>
                    <a:moveTo>
                      <a:pt x="4385369" y="3553615"/>
                    </a:moveTo>
                    <a:cubicBezTo>
                      <a:pt x="4323977" y="3553615"/>
                      <a:pt x="4268477" y="3564312"/>
                      <a:pt x="4218868" y="3585706"/>
                    </a:cubicBezTo>
                    <a:cubicBezTo>
                      <a:pt x="4169258" y="3607100"/>
                      <a:pt x="4126935" y="3637795"/>
                      <a:pt x="4091899" y="3677793"/>
                    </a:cubicBezTo>
                    <a:cubicBezTo>
                      <a:pt x="4056862" y="3717791"/>
                      <a:pt x="4030042" y="3766470"/>
                      <a:pt x="4011438" y="3823831"/>
                    </a:cubicBezTo>
                    <a:cubicBezTo>
                      <a:pt x="3992835" y="3881192"/>
                      <a:pt x="3983533" y="3945839"/>
                      <a:pt x="3983533" y="4017772"/>
                    </a:cubicBezTo>
                    <a:cubicBezTo>
                      <a:pt x="3983533" y="4093427"/>
                      <a:pt x="3992525" y="4159779"/>
                      <a:pt x="4010508" y="4216830"/>
                    </a:cubicBezTo>
                    <a:cubicBezTo>
                      <a:pt x="4028491" y="4273881"/>
                      <a:pt x="4055157" y="4321320"/>
                      <a:pt x="4090503" y="4359147"/>
                    </a:cubicBezTo>
                    <a:cubicBezTo>
                      <a:pt x="4125850" y="4396974"/>
                      <a:pt x="4169413" y="4425499"/>
                      <a:pt x="4221193" y="4444723"/>
                    </a:cubicBezTo>
                    <a:cubicBezTo>
                      <a:pt x="4272973" y="4463947"/>
                      <a:pt x="4333279" y="4473558"/>
                      <a:pt x="4402112" y="4473558"/>
                    </a:cubicBezTo>
                    <a:cubicBezTo>
                      <a:pt x="4441799" y="4473558"/>
                      <a:pt x="4479162" y="4470613"/>
                      <a:pt x="4514198" y="4464722"/>
                    </a:cubicBezTo>
                    <a:cubicBezTo>
                      <a:pt x="4549235" y="4458831"/>
                      <a:pt x="4580086" y="4452164"/>
                      <a:pt x="4606751" y="4444723"/>
                    </a:cubicBezTo>
                    <a:cubicBezTo>
                      <a:pt x="4633416" y="4437281"/>
                      <a:pt x="4655120" y="4429685"/>
                      <a:pt x="4671863" y="4421934"/>
                    </a:cubicBezTo>
                    <a:cubicBezTo>
                      <a:pt x="4688606" y="4414182"/>
                      <a:pt x="4698683" y="4408601"/>
                      <a:pt x="4702094" y="4405190"/>
                    </a:cubicBezTo>
                    <a:cubicBezTo>
                      <a:pt x="4705504" y="4401780"/>
                      <a:pt x="4708295" y="4398214"/>
                      <a:pt x="4710465" y="4394493"/>
                    </a:cubicBezTo>
                    <a:cubicBezTo>
                      <a:pt x="4712635" y="4390773"/>
                      <a:pt x="4714186" y="4386587"/>
                      <a:pt x="4715116" y="4381936"/>
                    </a:cubicBezTo>
                    <a:cubicBezTo>
                      <a:pt x="4716046" y="4377285"/>
                      <a:pt x="4716821" y="4372014"/>
                      <a:pt x="4717442" y="4366123"/>
                    </a:cubicBezTo>
                    <a:cubicBezTo>
                      <a:pt x="4718062" y="4360232"/>
                      <a:pt x="4718372" y="4353256"/>
                      <a:pt x="4718372" y="4345194"/>
                    </a:cubicBezTo>
                    <a:cubicBezTo>
                      <a:pt x="4718372" y="4334032"/>
                      <a:pt x="4717904" y="4324575"/>
                      <a:pt x="4716969" y="4316824"/>
                    </a:cubicBezTo>
                    <a:cubicBezTo>
                      <a:pt x="4716034" y="4309072"/>
                      <a:pt x="4714632" y="4303026"/>
                      <a:pt x="4712762" y="4298685"/>
                    </a:cubicBezTo>
                    <a:cubicBezTo>
                      <a:pt x="4710892" y="4294345"/>
                      <a:pt x="4708244" y="4291089"/>
                      <a:pt x="4704819" y="4288918"/>
                    </a:cubicBezTo>
                    <a:cubicBezTo>
                      <a:pt x="4701393" y="4286748"/>
                      <a:pt x="4697501" y="4285663"/>
                      <a:pt x="4693141" y="4285663"/>
                    </a:cubicBezTo>
                    <a:cubicBezTo>
                      <a:pt x="4685661" y="4285663"/>
                      <a:pt x="4674598" y="4288918"/>
                      <a:pt x="4659953" y="4295430"/>
                    </a:cubicBezTo>
                    <a:cubicBezTo>
                      <a:pt x="4645307" y="4301941"/>
                      <a:pt x="4626612" y="4309227"/>
                      <a:pt x="4603866" y="4317289"/>
                    </a:cubicBezTo>
                    <a:cubicBezTo>
                      <a:pt x="4581120" y="4325351"/>
                      <a:pt x="4554169" y="4332637"/>
                      <a:pt x="4523013" y="4339148"/>
                    </a:cubicBezTo>
                    <a:cubicBezTo>
                      <a:pt x="4491857" y="4345659"/>
                      <a:pt x="4456339" y="4348915"/>
                      <a:pt x="4416457" y="4348915"/>
                    </a:cubicBezTo>
                    <a:cubicBezTo>
                      <a:pt x="4365985" y="4348915"/>
                      <a:pt x="4323302" y="4341784"/>
                      <a:pt x="4288405" y="4327521"/>
                    </a:cubicBezTo>
                    <a:cubicBezTo>
                      <a:pt x="4253509" y="4313258"/>
                      <a:pt x="4225156" y="4292794"/>
                      <a:pt x="4203345" y="4266129"/>
                    </a:cubicBezTo>
                    <a:cubicBezTo>
                      <a:pt x="4181534" y="4239464"/>
                      <a:pt x="4165957" y="4207528"/>
                      <a:pt x="4156611" y="4170321"/>
                    </a:cubicBezTo>
                    <a:cubicBezTo>
                      <a:pt x="4147266" y="4133114"/>
                      <a:pt x="4142593" y="4091256"/>
                      <a:pt x="4142593" y="4044747"/>
                    </a:cubicBezTo>
                    <a:lnTo>
                      <a:pt x="4693911" y="4044747"/>
                    </a:lnTo>
                    <a:cubicBezTo>
                      <a:pt x="4709492" y="4044747"/>
                      <a:pt x="4723354" y="4039631"/>
                      <a:pt x="4735500" y="4029399"/>
                    </a:cubicBezTo>
                    <a:cubicBezTo>
                      <a:pt x="4747646" y="4019167"/>
                      <a:pt x="4753719" y="4001959"/>
                      <a:pt x="4753719" y="3977775"/>
                    </a:cubicBezTo>
                    <a:lnTo>
                      <a:pt x="4753719" y="3949869"/>
                    </a:lnTo>
                    <a:cubicBezTo>
                      <a:pt x="4753719" y="3895299"/>
                      <a:pt x="4746742" y="3843985"/>
                      <a:pt x="4732790" y="3795925"/>
                    </a:cubicBezTo>
                    <a:cubicBezTo>
                      <a:pt x="4718837" y="3747866"/>
                      <a:pt x="4696978" y="3706008"/>
                      <a:pt x="4667212" y="3670352"/>
                    </a:cubicBezTo>
                    <a:cubicBezTo>
                      <a:pt x="4637447" y="3634695"/>
                      <a:pt x="4599464" y="3606325"/>
                      <a:pt x="4553266" y="3585240"/>
                    </a:cubicBezTo>
                    <a:cubicBezTo>
                      <a:pt x="4507067" y="3564157"/>
                      <a:pt x="4451101" y="3553615"/>
                      <a:pt x="4385369" y="3553615"/>
                    </a:cubicBezTo>
                    <a:close/>
                    <a:moveTo>
                      <a:pt x="2407443" y="3553615"/>
                    </a:moveTo>
                    <a:cubicBezTo>
                      <a:pt x="2336130" y="3553615"/>
                      <a:pt x="2273808" y="3565087"/>
                      <a:pt x="2220478" y="3588031"/>
                    </a:cubicBezTo>
                    <a:cubicBezTo>
                      <a:pt x="2167148" y="3610976"/>
                      <a:pt x="2122654" y="3643222"/>
                      <a:pt x="2086998" y="3684769"/>
                    </a:cubicBezTo>
                    <a:cubicBezTo>
                      <a:pt x="2051341" y="3726317"/>
                      <a:pt x="2024676" y="3775772"/>
                      <a:pt x="2007003" y="3833132"/>
                    </a:cubicBezTo>
                    <a:cubicBezTo>
                      <a:pt x="1989329" y="3890493"/>
                      <a:pt x="1980493" y="3953280"/>
                      <a:pt x="1980493" y="4021493"/>
                    </a:cubicBezTo>
                    <a:cubicBezTo>
                      <a:pt x="1980493" y="4092186"/>
                      <a:pt x="1988864" y="4155438"/>
                      <a:pt x="2005607" y="4211249"/>
                    </a:cubicBezTo>
                    <a:cubicBezTo>
                      <a:pt x="2022351" y="4267059"/>
                      <a:pt x="2047775" y="4314498"/>
                      <a:pt x="2081882" y="4353566"/>
                    </a:cubicBezTo>
                    <a:cubicBezTo>
                      <a:pt x="2115988" y="4392633"/>
                      <a:pt x="2158621" y="4422399"/>
                      <a:pt x="2209781" y="4442863"/>
                    </a:cubicBezTo>
                    <a:cubicBezTo>
                      <a:pt x="2260940" y="4463326"/>
                      <a:pt x="2320937" y="4473558"/>
                      <a:pt x="2389770" y="4473558"/>
                    </a:cubicBezTo>
                    <a:cubicBezTo>
                      <a:pt x="2460463" y="4473558"/>
                      <a:pt x="2522630" y="4461931"/>
                      <a:pt x="2576270" y="4438677"/>
                    </a:cubicBezTo>
                    <a:cubicBezTo>
                      <a:pt x="2629910" y="4415422"/>
                      <a:pt x="2674559" y="4383021"/>
                      <a:pt x="2710215" y="4341473"/>
                    </a:cubicBezTo>
                    <a:cubicBezTo>
                      <a:pt x="2745872" y="4299926"/>
                      <a:pt x="2772692" y="4250471"/>
                      <a:pt x="2790675" y="4193110"/>
                    </a:cubicBezTo>
                    <a:cubicBezTo>
                      <a:pt x="2808659" y="4135750"/>
                      <a:pt x="2817651" y="4072963"/>
                      <a:pt x="2817651" y="4004750"/>
                    </a:cubicBezTo>
                    <a:cubicBezTo>
                      <a:pt x="2817651" y="3934677"/>
                      <a:pt x="2809124" y="3871735"/>
                      <a:pt x="2792071" y="3815924"/>
                    </a:cubicBezTo>
                    <a:cubicBezTo>
                      <a:pt x="2775018" y="3760114"/>
                      <a:pt x="2749438" y="3712675"/>
                      <a:pt x="2715331" y="3673607"/>
                    </a:cubicBezTo>
                    <a:cubicBezTo>
                      <a:pt x="2681225" y="3634540"/>
                      <a:pt x="2638592" y="3604774"/>
                      <a:pt x="2587432" y="3584310"/>
                    </a:cubicBezTo>
                    <a:cubicBezTo>
                      <a:pt x="2536272" y="3563846"/>
                      <a:pt x="2476276" y="3553615"/>
                      <a:pt x="2407443" y="3553615"/>
                    </a:cubicBezTo>
                    <a:close/>
                    <a:moveTo>
                      <a:pt x="1497099" y="3237355"/>
                    </a:moveTo>
                    <a:cubicBezTo>
                      <a:pt x="1418344" y="3237355"/>
                      <a:pt x="1346565" y="3251618"/>
                      <a:pt x="1281763" y="3280143"/>
                    </a:cubicBezTo>
                    <a:cubicBezTo>
                      <a:pt x="1216961" y="3308668"/>
                      <a:pt x="1161305" y="3350061"/>
                      <a:pt x="1114797" y="3404321"/>
                    </a:cubicBezTo>
                    <a:cubicBezTo>
                      <a:pt x="1068288" y="3458582"/>
                      <a:pt x="1032166" y="3524779"/>
                      <a:pt x="1006431" y="3602914"/>
                    </a:cubicBezTo>
                    <a:cubicBezTo>
                      <a:pt x="980696" y="3681049"/>
                      <a:pt x="967829" y="3770036"/>
                      <a:pt x="967829" y="3869874"/>
                    </a:cubicBezTo>
                    <a:cubicBezTo>
                      <a:pt x="967829" y="3967233"/>
                      <a:pt x="979766" y="4053274"/>
                      <a:pt x="1003641" y="4127998"/>
                    </a:cubicBezTo>
                    <a:cubicBezTo>
                      <a:pt x="1027515" y="4202722"/>
                      <a:pt x="1061622" y="4265509"/>
                      <a:pt x="1105960" y="4316359"/>
                    </a:cubicBezTo>
                    <a:cubicBezTo>
                      <a:pt x="1150298" y="4367208"/>
                      <a:pt x="1203938" y="4405656"/>
                      <a:pt x="1266880" y="4431700"/>
                    </a:cubicBezTo>
                    <a:cubicBezTo>
                      <a:pt x="1329822" y="4457745"/>
                      <a:pt x="1400360" y="4470768"/>
                      <a:pt x="1478495" y="4470768"/>
                    </a:cubicBezTo>
                    <a:cubicBezTo>
                      <a:pt x="1523764" y="4470768"/>
                      <a:pt x="1565467" y="4466582"/>
                      <a:pt x="1603604" y="4458210"/>
                    </a:cubicBezTo>
                    <a:cubicBezTo>
                      <a:pt x="1641741" y="4449839"/>
                      <a:pt x="1675538" y="4439607"/>
                      <a:pt x="1704993" y="4427515"/>
                    </a:cubicBezTo>
                    <a:cubicBezTo>
                      <a:pt x="1734449" y="4415422"/>
                      <a:pt x="1759098" y="4403020"/>
                      <a:pt x="1778942" y="4390308"/>
                    </a:cubicBezTo>
                    <a:cubicBezTo>
                      <a:pt x="1798786" y="4377595"/>
                      <a:pt x="1811808" y="4368139"/>
                      <a:pt x="1818009" y="4361937"/>
                    </a:cubicBezTo>
                    <a:cubicBezTo>
                      <a:pt x="1824211" y="4355736"/>
                      <a:pt x="1828551" y="4350465"/>
                      <a:pt x="1831032" y="4346124"/>
                    </a:cubicBezTo>
                    <a:cubicBezTo>
                      <a:pt x="1833512" y="4341784"/>
                      <a:pt x="1835528" y="4336823"/>
                      <a:pt x="1837078" y="4331241"/>
                    </a:cubicBezTo>
                    <a:cubicBezTo>
                      <a:pt x="1838628" y="4325660"/>
                      <a:pt x="1839714" y="4319149"/>
                      <a:pt x="1840334" y="4311708"/>
                    </a:cubicBezTo>
                    <a:cubicBezTo>
                      <a:pt x="1840954" y="4304266"/>
                      <a:pt x="1841264" y="4295585"/>
                      <a:pt x="1841264" y="4285663"/>
                    </a:cubicBezTo>
                    <a:cubicBezTo>
                      <a:pt x="1841264" y="4271400"/>
                      <a:pt x="1840796" y="4259618"/>
                      <a:pt x="1839861" y="4250316"/>
                    </a:cubicBezTo>
                    <a:cubicBezTo>
                      <a:pt x="1838926" y="4241014"/>
                      <a:pt x="1837524" y="4233728"/>
                      <a:pt x="1835654" y="4228457"/>
                    </a:cubicBezTo>
                    <a:cubicBezTo>
                      <a:pt x="1833784" y="4223186"/>
                      <a:pt x="1831291" y="4219620"/>
                      <a:pt x="1828176" y="4217760"/>
                    </a:cubicBezTo>
                    <a:cubicBezTo>
                      <a:pt x="1825061" y="4215900"/>
                      <a:pt x="1821318" y="4214969"/>
                      <a:pt x="1816949" y="4214969"/>
                    </a:cubicBezTo>
                    <a:cubicBezTo>
                      <a:pt x="1807598" y="4214969"/>
                      <a:pt x="1794818" y="4220861"/>
                      <a:pt x="1778608" y="4232643"/>
                    </a:cubicBezTo>
                    <a:cubicBezTo>
                      <a:pt x="1762398" y="4244425"/>
                      <a:pt x="1741670" y="4257603"/>
                      <a:pt x="1716424" y="4272175"/>
                    </a:cubicBezTo>
                    <a:cubicBezTo>
                      <a:pt x="1691178" y="4286748"/>
                      <a:pt x="1660633" y="4299926"/>
                      <a:pt x="1624787" y="4311708"/>
                    </a:cubicBezTo>
                    <a:cubicBezTo>
                      <a:pt x="1588942" y="4323490"/>
                      <a:pt x="1547018" y="4329381"/>
                      <a:pt x="1499017" y="4329381"/>
                    </a:cubicBezTo>
                    <a:cubicBezTo>
                      <a:pt x="1442286" y="4329381"/>
                      <a:pt x="1391478" y="4319304"/>
                      <a:pt x="1346592" y="4299150"/>
                    </a:cubicBezTo>
                    <a:cubicBezTo>
                      <a:pt x="1301706" y="4278997"/>
                      <a:pt x="1263833" y="4249231"/>
                      <a:pt x="1232973" y="4209854"/>
                    </a:cubicBezTo>
                    <a:cubicBezTo>
                      <a:pt x="1202112" y="4170476"/>
                      <a:pt x="1178422" y="4121487"/>
                      <a:pt x="1161901" y="4062886"/>
                    </a:cubicBezTo>
                    <a:cubicBezTo>
                      <a:pt x="1145381" y="4004285"/>
                      <a:pt x="1137121" y="3936847"/>
                      <a:pt x="1137121" y="3860573"/>
                    </a:cubicBezTo>
                    <a:cubicBezTo>
                      <a:pt x="1137121" y="3783678"/>
                      <a:pt x="1145693" y="3715310"/>
                      <a:pt x="1162839" y="3655469"/>
                    </a:cubicBezTo>
                    <a:cubicBezTo>
                      <a:pt x="1179984" y="3595628"/>
                      <a:pt x="1204142" y="3544933"/>
                      <a:pt x="1235312" y="3503385"/>
                    </a:cubicBezTo>
                    <a:cubicBezTo>
                      <a:pt x="1266483" y="3461837"/>
                      <a:pt x="1304044" y="3430366"/>
                      <a:pt x="1347994" y="3408972"/>
                    </a:cubicBezTo>
                    <a:cubicBezTo>
                      <a:pt x="1391945" y="3387578"/>
                      <a:pt x="1440731" y="3376881"/>
                      <a:pt x="1494352" y="3376881"/>
                    </a:cubicBezTo>
                    <a:cubicBezTo>
                      <a:pt x="1543603" y="3376881"/>
                      <a:pt x="1585839" y="3382927"/>
                      <a:pt x="1621059" y="3395020"/>
                    </a:cubicBezTo>
                    <a:cubicBezTo>
                      <a:pt x="1656280" y="3407112"/>
                      <a:pt x="1686203" y="3420444"/>
                      <a:pt x="1710829" y="3435017"/>
                    </a:cubicBezTo>
                    <a:cubicBezTo>
                      <a:pt x="1735454" y="3449590"/>
                      <a:pt x="1755562" y="3462922"/>
                      <a:pt x="1771152" y="3475015"/>
                    </a:cubicBezTo>
                    <a:cubicBezTo>
                      <a:pt x="1786742" y="3487107"/>
                      <a:pt x="1798897" y="3493153"/>
                      <a:pt x="1807618" y="3493153"/>
                    </a:cubicBezTo>
                    <a:cubicBezTo>
                      <a:pt x="1812608" y="3493153"/>
                      <a:pt x="1816818" y="3491758"/>
                      <a:pt x="1820248" y="3488967"/>
                    </a:cubicBezTo>
                    <a:cubicBezTo>
                      <a:pt x="1823678" y="3486177"/>
                      <a:pt x="1826640" y="3481836"/>
                      <a:pt x="1829135" y="3475945"/>
                    </a:cubicBezTo>
                    <a:cubicBezTo>
                      <a:pt x="1831630" y="3470054"/>
                      <a:pt x="1833500" y="3462767"/>
                      <a:pt x="1834745" y="3454086"/>
                    </a:cubicBezTo>
                    <a:cubicBezTo>
                      <a:pt x="1835990" y="3445404"/>
                      <a:pt x="1836613" y="3434862"/>
                      <a:pt x="1836613" y="3422460"/>
                    </a:cubicBezTo>
                    <a:cubicBezTo>
                      <a:pt x="1836613" y="3411298"/>
                      <a:pt x="1836148" y="3401686"/>
                      <a:pt x="1835218" y="3393624"/>
                    </a:cubicBezTo>
                    <a:cubicBezTo>
                      <a:pt x="1834287" y="3385563"/>
                      <a:pt x="1833047" y="3378587"/>
                      <a:pt x="1831497" y="3372695"/>
                    </a:cubicBezTo>
                    <a:cubicBezTo>
                      <a:pt x="1829947" y="3366804"/>
                      <a:pt x="1827931" y="3361688"/>
                      <a:pt x="1825451" y="3357347"/>
                    </a:cubicBezTo>
                    <a:cubicBezTo>
                      <a:pt x="1822970" y="3353007"/>
                      <a:pt x="1817544" y="3346650"/>
                      <a:pt x="1809173" y="3338279"/>
                    </a:cubicBezTo>
                    <a:cubicBezTo>
                      <a:pt x="1800801" y="3329907"/>
                      <a:pt x="1785763" y="3319210"/>
                      <a:pt x="1764059" y="3306188"/>
                    </a:cubicBezTo>
                    <a:cubicBezTo>
                      <a:pt x="1742355" y="3293165"/>
                      <a:pt x="1717551" y="3281693"/>
                      <a:pt x="1689645" y="3271771"/>
                    </a:cubicBezTo>
                    <a:cubicBezTo>
                      <a:pt x="1661740" y="3261849"/>
                      <a:pt x="1631354" y="3253633"/>
                      <a:pt x="1598488" y="3247122"/>
                    </a:cubicBezTo>
                    <a:cubicBezTo>
                      <a:pt x="1565622" y="3240610"/>
                      <a:pt x="1531825" y="3237355"/>
                      <a:pt x="1497099" y="3237355"/>
                    </a:cubicBezTo>
                    <a:close/>
                    <a:moveTo>
                      <a:pt x="3678249" y="3163871"/>
                    </a:moveTo>
                    <a:cubicBezTo>
                      <a:pt x="3663367" y="3163871"/>
                      <a:pt x="3651119" y="3164646"/>
                      <a:pt x="3641507" y="3166196"/>
                    </a:cubicBezTo>
                    <a:cubicBezTo>
                      <a:pt x="3631896" y="3167746"/>
                      <a:pt x="3623989" y="3169607"/>
                      <a:pt x="3617788" y="3171777"/>
                    </a:cubicBezTo>
                    <a:cubicBezTo>
                      <a:pt x="3611587" y="3173948"/>
                      <a:pt x="3607401" y="3177048"/>
                      <a:pt x="3605231" y="3181079"/>
                    </a:cubicBezTo>
                    <a:cubicBezTo>
                      <a:pt x="3603060" y="3185110"/>
                      <a:pt x="3601975" y="3189296"/>
                      <a:pt x="3601975" y="3193636"/>
                    </a:cubicBezTo>
                    <a:lnTo>
                      <a:pt x="3601975" y="3680118"/>
                    </a:lnTo>
                    <a:cubicBezTo>
                      <a:pt x="3562288" y="3638571"/>
                      <a:pt x="3522135" y="3607100"/>
                      <a:pt x="3481517" y="3585706"/>
                    </a:cubicBezTo>
                    <a:cubicBezTo>
                      <a:pt x="3440900" y="3564312"/>
                      <a:pt x="3396096" y="3553615"/>
                      <a:pt x="3347107" y="3553615"/>
                    </a:cubicBezTo>
                    <a:cubicBezTo>
                      <a:pt x="3288196" y="3553615"/>
                      <a:pt x="3236261" y="3564622"/>
                      <a:pt x="3191302" y="3586636"/>
                    </a:cubicBezTo>
                    <a:cubicBezTo>
                      <a:pt x="3146344" y="3608650"/>
                      <a:pt x="3108672" y="3640121"/>
                      <a:pt x="3078286" y="3681049"/>
                    </a:cubicBezTo>
                    <a:cubicBezTo>
                      <a:pt x="3047900" y="3721976"/>
                      <a:pt x="3024956" y="3771431"/>
                      <a:pt x="3009453" y="3829412"/>
                    </a:cubicBezTo>
                    <a:cubicBezTo>
                      <a:pt x="2993950" y="3887393"/>
                      <a:pt x="2986198" y="3952350"/>
                      <a:pt x="2986198" y="4024283"/>
                    </a:cubicBezTo>
                    <a:cubicBezTo>
                      <a:pt x="2986198" y="4085055"/>
                      <a:pt x="2992400" y="4142881"/>
                      <a:pt x="3004802" y="4197761"/>
                    </a:cubicBezTo>
                    <a:cubicBezTo>
                      <a:pt x="3017204" y="4252642"/>
                      <a:pt x="3036893" y="4300391"/>
                      <a:pt x="3063868" y="4341008"/>
                    </a:cubicBezTo>
                    <a:cubicBezTo>
                      <a:pt x="3090843" y="4381626"/>
                      <a:pt x="3126035" y="4413872"/>
                      <a:pt x="3169443" y="4437747"/>
                    </a:cubicBezTo>
                    <a:cubicBezTo>
                      <a:pt x="3212851" y="4461621"/>
                      <a:pt x="3265251" y="4473558"/>
                      <a:pt x="3326643" y="4473558"/>
                    </a:cubicBezTo>
                    <a:cubicBezTo>
                      <a:pt x="3383073" y="4473558"/>
                      <a:pt x="3435008" y="4460226"/>
                      <a:pt x="3482447" y="4433561"/>
                    </a:cubicBezTo>
                    <a:cubicBezTo>
                      <a:pt x="3529886" y="4406896"/>
                      <a:pt x="3575620" y="4369689"/>
                      <a:pt x="3619648" y="4321940"/>
                    </a:cubicBezTo>
                    <a:lnTo>
                      <a:pt x="3619648" y="4432631"/>
                    </a:lnTo>
                    <a:cubicBezTo>
                      <a:pt x="3619648" y="4437592"/>
                      <a:pt x="3620889" y="4441932"/>
                      <a:pt x="3623369" y="4445653"/>
                    </a:cubicBezTo>
                    <a:cubicBezTo>
                      <a:pt x="3625849" y="4449374"/>
                      <a:pt x="3629880" y="4452320"/>
                      <a:pt x="3635461" y="4454490"/>
                    </a:cubicBezTo>
                    <a:cubicBezTo>
                      <a:pt x="3641042" y="4456660"/>
                      <a:pt x="3648174" y="4458366"/>
                      <a:pt x="3656855" y="4459606"/>
                    </a:cubicBezTo>
                    <a:cubicBezTo>
                      <a:pt x="3665537" y="4460846"/>
                      <a:pt x="3676389" y="4461466"/>
                      <a:pt x="3689411" y="4461466"/>
                    </a:cubicBezTo>
                    <a:cubicBezTo>
                      <a:pt x="3701814" y="4461466"/>
                      <a:pt x="3712356" y="4460846"/>
                      <a:pt x="3721037" y="4459606"/>
                    </a:cubicBezTo>
                    <a:cubicBezTo>
                      <a:pt x="3729719" y="4458366"/>
                      <a:pt x="3736696" y="4456660"/>
                      <a:pt x="3741966" y="4454490"/>
                    </a:cubicBezTo>
                    <a:cubicBezTo>
                      <a:pt x="3747237" y="4452320"/>
                      <a:pt x="3750958" y="4449374"/>
                      <a:pt x="3753129" y="4445653"/>
                    </a:cubicBezTo>
                    <a:cubicBezTo>
                      <a:pt x="3755299" y="4441932"/>
                      <a:pt x="3756384" y="4437592"/>
                      <a:pt x="3756384" y="4432631"/>
                    </a:cubicBezTo>
                    <a:lnTo>
                      <a:pt x="3756384" y="3193636"/>
                    </a:lnTo>
                    <a:cubicBezTo>
                      <a:pt x="3756384" y="3189296"/>
                      <a:pt x="3754989" y="3185110"/>
                      <a:pt x="3752198" y="3181079"/>
                    </a:cubicBezTo>
                    <a:cubicBezTo>
                      <a:pt x="3749408" y="3177048"/>
                      <a:pt x="3745222" y="3173948"/>
                      <a:pt x="3739641" y="3171777"/>
                    </a:cubicBezTo>
                    <a:cubicBezTo>
                      <a:pt x="3734060" y="3169607"/>
                      <a:pt x="3726308" y="3167746"/>
                      <a:pt x="3716387" y="3166196"/>
                    </a:cubicBezTo>
                    <a:cubicBezTo>
                      <a:pt x="3706465" y="3164646"/>
                      <a:pt x="3693752" y="3163871"/>
                      <a:pt x="3678249" y="3163871"/>
                    </a:cubicBezTo>
                    <a:close/>
                    <a:moveTo>
                      <a:pt x="4414688" y="2090374"/>
                    </a:moveTo>
                    <a:lnTo>
                      <a:pt x="4631419" y="2097815"/>
                    </a:lnTo>
                    <a:cubicBezTo>
                      <a:pt x="4681649" y="2099055"/>
                      <a:pt x="4721491" y="2109442"/>
                      <a:pt x="4750947" y="2128976"/>
                    </a:cubicBezTo>
                    <a:cubicBezTo>
                      <a:pt x="4780402" y="2148510"/>
                      <a:pt x="4795130" y="2176260"/>
                      <a:pt x="4795130" y="2212227"/>
                    </a:cubicBezTo>
                    <a:cubicBezTo>
                      <a:pt x="4795130" y="2233311"/>
                      <a:pt x="4790945" y="2253465"/>
                      <a:pt x="4782573" y="2272688"/>
                    </a:cubicBezTo>
                    <a:cubicBezTo>
                      <a:pt x="4774201" y="2291912"/>
                      <a:pt x="4760403" y="2308965"/>
                      <a:pt x="4741180" y="2323848"/>
                    </a:cubicBezTo>
                    <a:cubicBezTo>
                      <a:pt x="4721956" y="2338731"/>
                      <a:pt x="4696686" y="2350668"/>
                      <a:pt x="4665371" y="2359660"/>
                    </a:cubicBezTo>
                    <a:cubicBezTo>
                      <a:pt x="4634054" y="2368651"/>
                      <a:pt x="4595142" y="2373147"/>
                      <a:pt x="4548634" y="2373147"/>
                    </a:cubicBezTo>
                    <a:cubicBezTo>
                      <a:pt x="4475460" y="2373147"/>
                      <a:pt x="4418409" y="2362760"/>
                      <a:pt x="4377481" y="2341986"/>
                    </a:cubicBezTo>
                    <a:cubicBezTo>
                      <a:pt x="4336553" y="2321212"/>
                      <a:pt x="4316090" y="2290672"/>
                      <a:pt x="4316090" y="2250364"/>
                    </a:cubicBezTo>
                    <a:cubicBezTo>
                      <a:pt x="4316090" y="2237342"/>
                      <a:pt x="4317485" y="2224629"/>
                      <a:pt x="4320275" y="2212227"/>
                    </a:cubicBezTo>
                    <a:cubicBezTo>
                      <a:pt x="4323066" y="2199824"/>
                      <a:pt x="4328182" y="2187267"/>
                      <a:pt x="4335623" y="2174555"/>
                    </a:cubicBezTo>
                    <a:cubicBezTo>
                      <a:pt x="4343065" y="2161842"/>
                      <a:pt x="4353142" y="2148510"/>
                      <a:pt x="4365854" y="2134557"/>
                    </a:cubicBezTo>
                    <a:cubicBezTo>
                      <a:pt x="4378566" y="2120605"/>
                      <a:pt x="4394844" y="2105877"/>
                      <a:pt x="4414688" y="2090374"/>
                    </a:cubicBezTo>
                    <a:close/>
                    <a:moveTo>
                      <a:pt x="4537472" y="1367627"/>
                    </a:moveTo>
                    <a:cubicBezTo>
                      <a:pt x="4595142" y="1367627"/>
                      <a:pt x="4639635" y="1383595"/>
                      <a:pt x="4670952" y="1415531"/>
                    </a:cubicBezTo>
                    <a:cubicBezTo>
                      <a:pt x="4702267" y="1447467"/>
                      <a:pt x="4717925" y="1491961"/>
                      <a:pt x="4717925" y="1549012"/>
                    </a:cubicBezTo>
                    <a:cubicBezTo>
                      <a:pt x="4717925" y="1573196"/>
                      <a:pt x="4714360" y="1596451"/>
                      <a:pt x="4707229" y="1618775"/>
                    </a:cubicBezTo>
                    <a:cubicBezTo>
                      <a:pt x="4700097" y="1641099"/>
                      <a:pt x="4689245" y="1660788"/>
                      <a:pt x="4674673" y="1677841"/>
                    </a:cubicBezTo>
                    <a:cubicBezTo>
                      <a:pt x="4660099" y="1694894"/>
                      <a:pt x="4641651" y="1708226"/>
                      <a:pt x="4619327" y="1717838"/>
                    </a:cubicBezTo>
                    <a:cubicBezTo>
                      <a:pt x="4597003" y="1727450"/>
                      <a:pt x="4570648" y="1732256"/>
                      <a:pt x="4540262" y="1732256"/>
                    </a:cubicBezTo>
                    <a:cubicBezTo>
                      <a:pt x="4483831" y="1732256"/>
                      <a:pt x="4439958" y="1716443"/>
                      <a:pt x="4408642" y="1684817"/>
                    </a:cubicBezTo>
                    <a:cubicBezTo>
                      <a:pt x="4377326" y="1653191"/>
                      <a:pt x="4361668" y="1609783"/>
                      <a:pt x="4361668" y="1554593"/>
                    </a:cubicBezTo>
                    <a:cubicBezTo>
                      <a:pt x="4361668" y="1529788"/>
                      <a:pt x="4365234" y="1506068"/>
                      <a:pt x="4372365" y="1483434"/>
                    </a:cubicBezTo>
                    <a:cubicBezTo>
                      <a:pt x="4379496" y="1460800"/>
                      <a:pt x="4390349" y="1440801"/>
                      <a:pt x="4404921" y="1423438"/>
                    </a:cubicBezTo>
                    <a:cubicBezTo>
                      <a:pt x="4419494" y="1406074"/>
                      <a:pt x="4437787" y="1392432"/>
                      <a:pt x="4459802" y="1382510"/>
                    </a:cubicBezTo>
                    <a:cubicBezTo>
                      <a:pt x="4481816" y="1372588"/>
                      <a:pt x="4507706" y="1367627"/>
                      <a:pt x="4537472" y="1367627"/>
                    </a:cubicBezTo>
                    <a:close/>
                    <a:moveTo>
                      <a:pt x="2896418" y="1261587"/>
                    </a:moveTo>
                    <a:cubicBezTo>
                      <a:pt x="2881535" y="1261587"/>
                      <a:pt x="2869133" y="1262207"/>
                      <a:pt x="2859211" y="1263447"/>
                    </a:cubicBezTo>
                    <a:cubicBezTo>
                      <a:pt x="2849289" y="1264688"/>
                      <a:pt x="2841382" y="1266548"/>
                      <a:pt x="2835491" y="1269029"/>
                    </a:cubicBezTo>
                    <a:cubicBezTo>
                      <a:pt x="2829600" y="1271509"/>
                      <a:pt x="2825569" y="1274610"/>
                      <a:pt x="2823399" y="1278330"/>
                    </a:cubicBezTo>
                    <a:cubicBezTo>
                      <a:pt x="2821229" y="1282051"/>
                      <a:pt x="2820143" y="1286082"/>
                      <a:pt x="2820143" y="1290423"/>
                    </a:cubicBezTo>
                    <a:lnTo>
                      <a:pt x="2820143" y="2127581"/>
                    </a:lnTo>
                    <a:cubicBezTo>
                      <a:pt x="2820143" y="2132542"/>
                      <a:pt x="2821229" y="2136728"/>
                      <a:pt x="2823399" y="2140138"/>
                    </a:cubicBezTo>
                    <a:cubicBezTo>
                      <a:pt x="2825570" y="2143549"/>
                      <a:pt x="2829600" y="2146494"/>
                      <a:pt x="2835491" y="2148975"/>
                    </a:cubicBezTo>
                    <a:cubicBezTo>
                      <a:pt x="2841383" y="2151455"/>
                      <a:pt x="2849289" y="2153316"/>
                      <a:pt x="2859211" y="2154556"/>
                    </a:cubicBezTo>
                    <a:cubicBezTo>
                      <a:pt x="2869133" y="2155796"/>
                      <a:pt x="2881535" y="2156416"/>
                      <a:pt x="2896418" y="2156416"/>
                    </a:cubicBezTo>
                    <a:cubicBezTo>
                      <a:pt x="2911921" y="2156416"/>
                      <a:pt x="2924633" y="2155796"/>
                      <a:pt x="2934555" y="2154556"/>
                    </a:cubicBezTo>
                    <a:cubicBezTo>
                      <a:pt x="2944477" y="2153316"/>
                      <a:pt x="2952228" y="2151455"/>
                      <a:pt x="2957809" y="2148975"/>
                    </a:cubicBezTo>
                    <a:cubicBezTo>
                      <a:pt x="2963391" y="2146494"/>
                      <a:pt x="2967421" y="2143549"/>
                      <a:pt x="2969902" y="2140138"/>
                    </a:cubicBezTo>
                    <a:cubicBezTo>
                      <a:pt x="2972382" y="2136728"/>
                      <a:pt x="2973622" y="2132542"/>
                      <a:pt x="2973622" y="2127581"/>
                    </a:cubicBezTo>
                    <a:lnTo>
                      <a:pt x="2973622" y="1290423"/>
                    </a:lnTo>
                    <a:cubicBezTo>
                      <a:pt x="2973622" y="1286082"/>
                      <a:pt x="2972382" y="1282051"/>
                      <a:pt x="2969902" y="1278330"/>
                    </a:cubicBezTo>
                    <a:cubicBezTo>
                      <a:pt x="2967421" y="1274610"/>
                      <a:pt x="2963391" y="1271509"/>
                      <a:pt x="2957809" y="1269029"/>
                    </a:cubicBezTo>
                    <a:cubicBezTo>
                      <a:pt x="2952228" y="1266548"/>
                      <a:pt x="2944477" y="1264688"/>
                      <a:pt x="2934555" y="1263447"/>
                    </a:cubicBezTo>
                    <a:cubicBezTo>
                      <a:pt x="2924633" y="1262207"/>
                      <a:pt x="2911921" y="1261587"/>
                      <a:pt x="2896418" y="1261587"/>
                    </a:cubicBezTo>
                    <a:close/>
                    <a:moveTo>
                      <a:pt x="4540262" y="1250425"/>
                    </a:moveTo>
                    <a:cubicBezTo>
                      <a:pt x="4493133" y="1250425"/>
                      <a:pt x="4449570" y="1257402"/>
                      <a:pt x="4409572" y="1271354"/>
                    </a:cubicBezTo>
                    <a:cubicBezTo>
                      <a:pt x="4369575" y="1285307"/>
                      <a:pt x="4335313" y="1305306"/>
                      <a:pt x="4306788" y="1331351"/>
                    </a:cubicBezTo>
                    <a:cubicBezTo>
                      <a:pt x="4278262" y="1357395"/>
                      <a:pt x="4255938" y="1389331"/>
                      <a:pt x="4239815" y="1427158"/>
                    </a:cubicBezTo>
                    <a:cubicBezTo>
                      <a:pt x="4223692" y="1464986"/>
                      <a:pt x="4215631" y="1507774"/>
                      <a:pt x="4215631" y="1555523"/>
                    </a:cubicBezTo>
                    <a:cubicBezTo>
                      <a:pt x="4215631" y="1596451"/>
                      <a:pt x="4221212" y="1631332"/>
                      <a:pt x="4232374" y="1660167"/>
                    </a:cubicBezTo>
                    <a:cubicBezTo>
                      <a:pt x="4243536" y="1689003"/>
                      <a:pt x="4258729" y="1714893"/>
                      <a:pt x="4277952" y="1737837"/>
                    </a:cubicBezTo>
                    <a:cubicBezTo>
                      <a:pt x="4255008" y="1761402"/>
                      <a:pt x="4235784" y="1788067"/>
                      <a:pt x="4220281" y="1817832"/>
                    </a:cubicBezTo>
                    <a:cubicBezTo>
                      <a:pt x="4204779" y="1847598"/>
                      <a:pt x="4197027" y="1881394"/>
                      <a:pt x="4197027" y="1919221"/>
                    </a:cubicBezTo>
                    <a:cubicBezTo>
                      <a:pt x="4197027" y="1946507"/>
                      <a:pt x="4204313" y="1971931"/>
                      <a:pt x="4218886" y="1995496"/>
                    </a:cubicBezTo>
                    <a:cubicBezTo>
                      <a:pt x="4233459" y="2019060"/>
                      <a:pt x="4255938" y="2038594"/>
                      <a:pt x="4286324" y="2054097"/>
                    </a:cubicBezTo>
                    <a:cubicBezTo>
                      <a:pt x="4266480" y="2069600"/>
                      <a:pt x="4248962" y="2085258"/>
                      <a:pt x="4233769" y="2101071"/>
                    </a:cubicBezTo>
                    <a:cubicBezTo>
                      <a:pt x="4218576" y="2116884"/>
                      <a:pt x="4205864" y="2133472"/>
                      <a:pt x="4195632" y="2150835"/>
                    </a:cubicBezTo>
                    <a:cubicBezTo>
                      <a:pt x="4185400" y="2168199"/>
                      <a:pt x="4177803" y="2186492"/>
                      <a:pt x="4172842" y="2205716"/>
                    </a:cubicBezTo>
                    <a:cubicBezTo>
                      <a:pt x="4167881" y="2224939"/>
                      <a:pt x="4165401" y="2244783"/>
                      <a:pt x="4165401" y="2265247"/>
                    </a:cubicBezTo>
                    <a:cubicBezTo>
                      <a:pt x="4165401" y="2297493"/>
                      <a:pt x="4172222" y="2327414"/>
                      <a:pt x="4185865" y="2355009"/>
                    </a:cubicBezTo>
                    <a:cubicBezTo>
                      <a:pt x="4199507" y="2382604"/>
                      <a:pt x="4221522" y="2406323"/>
                      <a:pt x="4251907" y="2426167"/>
                    </a:cubicBezTo>
                    <a:cubicBezTo>
                      <a:pt x="4282293" y="2446011"/>
                      <a:pt x="4321205" y="2461669"/>
                      <a:pt x="4368644" y="2473141"/>
                    </a:cubicBezTo>
                    <a:cubicBezTo>
                      <a:pt x="4416083" y="2484613"/>
                      <a:pt x="4473599" y="2490349"/>
                      <a:pt x="4541192" y="2490349"/>
                    </a:cubicBezTo>
                    <a:cubicBezTo>
                      <a:pt x="4611265" y="2490349"/>
                      <a:pt x="4672037" y="2482753"/>
                      <a:pt x="4723507" y="2467560"/>
                    </a:cubicBezTo>
                    <a:cubicBezTo>
                      <a:pt x="4774976" y="2452367"/>
                      <a:pt x="4817299" y="2431593"/>
                      <a:pt x="4850476" y="2405238"/>
                    </a:cubicBezTo>
                    <a:cubicBezTo>
                      <a:pt x="4883652" y="2378883"/>
                      <a:pt x="4908301" y="2348342"/>
                      <a:pt x="4924425" y="2313616"/>
                    </a:cubicBezTo>
                    <a:cubicBezTo>
                      <a:pt x="4940547" y="2278889"/>
                      <a:pt x="4948609" y="2242302"/>
                      <a:pt x="4948609" y="2203855"/>
                    </a:cubicBezTo>
                    <a:cubicBezTo>
                      <a:pt x="4948609" y="2167268"/>
                      <a:pt x="4941478" y="2135177"/>
                      <a:pt x="4927215" y="2107582"/>
                    </a:cubicBezTo>
                    <a:cubicBezTo>
                      <a:pt x="4912952" y="2079987"/>
                      <a:pt x="4893108" y="2056732"/>
                      <a:pt x="4867684" y="2037819"/>
                    </a:cubicBezTo>
                    <a:cubicBezTo>
                      <a:pt x="4842259" y="2018905"/>
                      <a:pt x="4812183" y="2004333"/>
                      <a:pt x="4777457" y="1994101"/>
                    </a:cubicBezTo>
                    <a:cubicBezTo>
                      <a:pt x="4742730" y="1983869"/>
                      <a:pt x="4704593" y="1978133"/>
                      <a:pt x="4663045" y="1976892"/>
                    </a:cubicBezTo>
                    <a:lnTo>
                      <a:pt x="4444454" y="1967591"/>
                    </a:lnTo>
                    <a:cubicBezTo>
                      <a:pt x="4410967" y="1966350"/>
                      <a:pt x="4384147" y="1958599"/>
                      <a:pt x="4363994" y="1944336"/>
                    </a:cubicBezTo>
                    <a:cubicBezTo>
                      <a:pt x="4343840" y="1930074"/>
                      <a:pt x="4333763" y="1912090"/>
                      <a:pt x="4333763" y="1890386"/>
                    </a:cubicBezTo>
                    <a:cubicBezTo>
                      <a:pt x="4333763" y="1871782"/>
                      <a:pt x="4337329" y="1855349"/>
                      <a:pt x="4344460" y="1841087"/>
                    </a:cubicBezTo>
                    <a:cubicBezTo>
                      <a:pt x="4351591" y="1826824"/>
                      <a:pt x="4360738" y="1814112"/>
                      <a:pt x="4371900" y="1802949"/>
                    </a:cubicBezTo>
                    <a:cubicBezTo>
                      <a:pt x="4388643" y="1816592"/>
                      <a:pt x="4412363" y="1827909"/>
                      <a:pt x="4443058" y="1836901"/>
                    </a:cubicBezTo>
                    <a:cubicBezTo>
                      <a:pt x="4473754" y="1845892"/>
                      <a:pt x="4506156" y="1850388"/>
                      <a:pt x="4540262" y="1850388"/>
                    </a:cubicBezTo>
                    <a:cubicBezTo>
                      <a:pt x="4588631" y="1850388"/>
                      <a:pt x="4632659" y="1843567"/>
                      <a:pt x="4672347" y="1829925"/>
                    </a:cubicBezTo>
                    <a:cubicBezTo>
                      <a:pt x="4712034" y="1816282"/>
                      <a:pt x="4746296" y="1796593"/>
                      <a:pt x="4775132" y="1770858"/>
                    </a:cubicBezTo>
                    <a:cubicBezTo>
                      <a:pt x="4803967" y="1745123"/>
                      <a:pt x="4826136" y="1713653"/>
                      <a:pt x="4841639" y="1676446"/>
                    </a:cubicBezTo>
                    <a:cubicBezTo>
                      <a:pt x="4857142" y="1639239"/>
                      <a:pt x="4864894" y="1596451"/>
                      <a:pt x="4864894" y="1548081"/>
                    </a:cubicBezTo>
                    <a:cubicBezTo>
                      <a:pt x="4864894" y="1518936"/>
                      <a:pt x="4860552" y="1490875"/>
                      <a:pt x="4851871" y="1463901"/>
                    </a:cubicBezTo>
                    <a:cubicBezTo>
                      <a:pt x="4843189" y="1436925"/>
                      <a:pt x="4827996" y="1412276"/>
                      <a:pt x="4806293" y="1389952"/>
                    </a:cubicBezTo>
                    <a:lnTo>
                      <a:pt x="4926285" y="1389952"/>
                    </a:lnTo>
                    <a:cubicBezTo>
                      <a:pt x="4935586" y="1389952"/>
                      <a:pt x="4943183" y="1385145"/>
                      <a:pt x="4949075" y="1375534"/>
                    </a:cubicBezTo>
                    <a:cubicBezTo>
                      <a:pt x="4954965" y="1365922"/>
                      <a:pt x="4957911" y="1350264"/>
                      <a:pt x="4957911" y="1328560"/>
                    </a:cubicBezTo>
                    <a:cubicBezTo>
                      <a:pt x="4957911" y="1307476"/>
                      <a:pt x="4955275" y="1291818"/>
                      <a:pt x="4950005" y="1281586"/>
                    </a:cubicBezTo>
                    <a:cubicBezTo>
                      <a:pt x="4944733" y="1271354"/>
                      <a:pt x="4936827" y="1266238"/>
                      <a:pt x="4926285" y="1266238"/>
                    </a:cubicBezTo>
                    <a:lnTo>
                      <a:pt x="4673277" y="1266238"/>
                    </a:lnTo>
                    <a:cubicBezTo>
                      <a:pt x="4654053" y="1261277"/>
                      <a:pt x="4633434" y="1257402"/>
                      <a:pt x="4611421" y="1254611"/>
                    </a:cubicBezTo>
                    <a:cubicBezTo>
                      <a:pt x="4589406" y="1251820"/>
                      <a:pt x="4565686" y="1250425"/>
                      <a:pt x="4540262" y="1250425"/>
                    </a:cubicBezTo>
                    <a:close/>
                    <a:moveTo>
                      <a:pt x="3679663" y="1248565"/>
                    </a:moveTo>
                    <a:cubicBezTo>
                      <a:pt x="3631914" y="1248565"/>
                      <a:pt x="3584630" y="1260812"/>
                      <a:pt x="3537811" y="1285307"/>
                    </a:cubicBezTo>
                    <a:cubicBezTo>
                      <a:pt x="3490993" y="1309801"/>
                      <a:pt x="3444019" y="1348403"/>
                      <a:pt x="3396890" y="1401114"/>
                    </a:cubicBezTo>
                    <a:lnTo>
                      <a:pt x="3396890" y="1290423"/>
                    </a:lnTo>
                    <a:cubicBezTo>
                      <a:pt x="3396890" y="1285462"/>
                      <a:pt x="3395804" y="1281276"/>
                      <a:pt x="3393634" y="1277865"/>
                    </a:cubicBezTo>
                    <a:cubicBezTo>
                      <a:pt x="3391464" y="1274455"/>
                      <a:pt x="3387898" y="1271354"/>
                      <a:pt x="3382937" y="1268563"/>
                    </a:cubicBezTo>
                    <a:cubicBezTo>
                      <a:pt x="3377976" y="1265773"/>
                      <a:pt x="3371000" y="1263913"/>
                      <a:pt x="3362008" y="1262982"/>
                    </a:cubicBezTo>
                    <a:cubicBezTo>
                      <a:pt x="3353016" y="1262052"/>
                      <a:pt x="3341700" y="1261587"/>
                      <a:pt x="3328057" y="1261587"/>
                    </a:cubicBezTo>
                    <a:cubicBezTo>
                      <a:pt x="3313794" y="1261587"/>
                      <a:pt x="3302322" y="1262052"/>
                      <a:pt x="3293640" y="1262982"/>
                    </a:cubicBezTo>
                    <a:cubicBezTo>
                      <a:pt x="3284959" y="1263913"/>
                      <a:pt x="3277827" y="1265773"/>
                      <a:pt x="3272246" y="1268563"/>
                    </a:cubicBezTo>
                    <a:cubicBezTo>
                      <a:pt x="3266665" y="1271354"/>
                      <a:pt x="3262944" y="1274455"/>
                      <a:pt x="3261084" y="1277865"/>
                    </a:cubicBezTo>
                    <a:cubicBezTo>
                      <a:pt x="3259224" y="1281276"/>
                      <a:pt x="3258294" y="1285462"/>
                      <a:pt x="3258294" y="1290423"/>
                    </a:cubicBezTo>
                    <a:lnTo>
                      <a:pt x="3258294" y="2127581"/>
                    </a:lnTo>
                    <a:cubicBezTo>
                      <a:pt x="3258294" y="2132542"/>
                      <a:pt x="3259379" y="2136728"/>
                      <a:pt x="3261549" y="2140138"/>
                    </a:cubicBezTo>
                    <a:cubicBezTo>
                      <a:pt x="3263719" y="2143549"/>
                      <a:pt x="3267751" y="2146494"/>
                      <a:pt x="3273642" y="2148975"/>
                    </a:cubicBezTo>
                    <a:cubicBezTo>
                      <a:pt x="3279532" y="2151455"/>
                      <a:pt x="3287439" y="2153316"/>
                      <a:pt x="3297361" y="2154556"/>
                    </a:cubicBezTo>
                    <a:cubicBezTo>
                      <a:pt x="3307283" y="2155796"/>
                      <a:pt x="3319685" y="2156416"/>
                      <a:pt x="3334568" y="2156416"/>
                    </a:cubicBezTo>
                    <a:cubicBezTo>
                      <a:pt x="3350071" y="2156416"/>
                      <a:pt x="3362783" y="2155796"/>
                      <a:pt x="3372705" y="2154556"/>
                    </a:cubicBezTo>
                    <a:cubicBezTo>
                      <a:pt x="3382627" y="2153316"/>
                      <a:pt x="3390379" y="2151455"/>
                      <a:pt x="3395960" y="2148975"/>
                    </a:cubicBezTo>
                    <a:cubicBezTo>
                      <a:pt x="3401541" y="2146494"/>
                      <a:pt x="3405571" y="2143549"/>
                      <a:pt x="3408052" y="2140138"/>
                    </a:cubicBezTo>
                    <a:cubicBezTo>
                      <a:pt x="3410533" y="2136728"/>
                      <a:pt x="3411773" y="2132542"/>
                      <a:pt x="3411773" y="2127581"/>
                    </a:cubicBezTo>
                    <a:lnTo>
                      <a:pt x="3411773" y="1542500"/>
                    </a:lnTo>
                    <a:cubicBezTo>
                      <a:pt x="3453940" y="1489790"/>
                      <a:pt x="3494248" y="1449793"/>
                      <a:pt x="3532695" y="1422508"/>
                    </a:cubicBezTo>
                    <a:cubicBezTo>
                      <a:pt x="3571143" y="1395222"/>
                      <a:pt x="3609590" y="1381580"/>
                      <a:pt x="3648037" y="1381580"/>
                    </a:cubicBezTo>
                    <a:cubicBezTo>
                      <a:pt x="3677803" y="1381580"/>
                      <a:pt x="3704003" y="1387161"/>
                      <a:pt x="3726637" y="1398323"/>
                    </a:cubicBezTo>
                    <a:cubicBezTo>
                      <a:pt x="3749271" y="1409485"/>
                      <a:pt x="3767720" y="1425608"/>
                      <a:pt x="3781983" y="1446692"/>
                    </a:cubicBezTo>
                    <a:cubicBezTo>
                      <a:pt x="3796245" y="1467776"/>
                      <a:pt x="3807097" y="1492891"/>
                      <a:pt x="3814539" y="1522036"/>
                    </a:cubicBezTo>
                    <a:cubicBezTo>
                      <a:pt x="3821980" y="1551182"/>
                      <a:pt x="3825701" y="1589629"/>
                      <a:pt x="3825701" y="1637378"/>
                    </a:cubicBezTo>
                    <a:lnTo>
                      <a:pt x="3825701" y="2127581"/>
                    </a:lnTo>
                    <a:cubicBezTo>
                      <a:pt x="3825701" y="2132542"/>
                      <a:pt x="3826941" y="2136728"/>
                      <a:pt x="3829422" y="2140138"/>
                    </a:cubicBezTo>
                    <a:cubicBezTo>
                      <a:pt x="3831902" y="2143549"/>
                      <a:pt x="3835933" y="2146494"/>
                      <a:pt x="3841514" y="2148975"/>
                    </a:cubicBezTo>
                    <a:cubicBezTo>
                      <a:pt x="3847095" y="2151455"/>
                      <a:pt x="3854846" y="2153316"/>
                      <a:pt x="3864768" y="2154556"/>
                    </a:cubicBezTo>
                    <a:cubicBezTo>
                      <a:pt x="3874690" y="2155796"/>
                      <a:pt x="3887402" y="2156416"/>
                      <a:pt x="3902905" y="2156416"/>
                    </a:cubicBezTo>
                    <a:cubicBezTo>
                      <a:pt x="3917788" y="2156416"/>
                      <a:pt x="3930190" y="2155796"/>
                      <a:pt x="3940112" y="2154556"/>
                    </a:cubicBezTo>
                    <a:cubicBezTo>
                      <a:pt x="3950035" y="2153316"/>
                      <a:pt x="3957786" y="2151455"/>
                      <a:pt x="3963367" y="2148975"/>
                    </a:cubicBezTo>
                    <a:cubicBezTo>
                      <a:pt x="3968948" y="2146494"/>
                      <a:pt x="3972978" y="2143549"/>
                      <a:pt x="3975459" y="2140138"/>
                    </a:cubicBezTo>
                    <a:cubicBezTo>
                      <a:pt x="3977940" y="2136728"/>
                      <a:pt x="3979180" y="2132542"/>
                      <a:pt x="3979180" y="2127581"/>
                    </a:cubicBezTo>
                    <a:lnTo>
                      <a:pt x="3979180" y="1616914"/>
                    </a:lnTo>
                    <a:cubicBezTo>
                      <a:pt x="3979180" y="1557383"/>
                      <a:pt x="3974064" y="1506379"/>
                      <a:pt x="3963832" y="1463901"/>
                    </a:cubicBezTo>
                    <a:cubicBezTo>
                      <a:pt x="3953600" y="1421422"/>
                      <a:pt x="3936702" y="1384370"/>
                      <a:pt x="3913137" y="1352744"/>
                    </a:cubicBezTo>
                    <a:cubicBezTo>
                      <a:pt x="3889573" y="1321118"/>
                      <a:pt x="3858722" y="1295849"/>
                      <a:pt x="3820585" y="1276935"/>
                    </a:cubicBezTo>
                    <a:cubicBezTo>
                      <a:pt x="3782448" y="1258022"/>
                      <a:pt x="3735474" y="1248565"/>
                      <a:pt x="3679663" y="1248565"/>
                    </a:cubicBezTo>
                    <a:close/>
                    <a:moveTo>
                      <a:pt x="2335782" y="1248565"/>
                    </a:moveTo>
                    <a:cubicBezTo>
                      <a:pt x="2284933" y="1248565"/>
                      <a:pt x="2240439" y="1255386"/>
                      <a:pt x="2202302" y="1269029"/>
                    </a:cubicBezTo>
                    <a:cubicBezTo>
                      <a:pt x="2164165" y="1282671"/>
                      <a:pt x="2132384" y="1300810"/>
                      <a:pt x="2106959" y="1323444"/>
                    </a:cubicBezTo>
                    <a:cubicBezTo>
                      <a:pt x="2081534" y="1346078"/>
                      <a:pt x="2062466" y="1372433"/>
                      <a:pt x="2049753" y="1402509"/>
                    </a:cubicBezTo>
                    <a:cubicBezTo>
                      <a:pt x="2037041" y="1432584"/>
                      <a:pt x="2030685" y="1464055"/>
                      <a:pt x="2030685" y="1496922"/>
                    </a:cubicBezTo>
                    <a:cubicBezTo>
                      <a:pt x="2030685" y="1534129"/>
                      <a:pt x="2036731" y="1566065"/>
                      <a:pt x="2048823" y="1592730"/>
                    </a:cubicBezTo>
                    <a:cubicBezTo>
                      <a:pt x="2060915" y="1619395"/>
                      <a:pt x="2076883" y="1642339"/>
                      <a:pt x="2096727" y="1661563"/>
                    </a:cubicBezTo>
                    <a:cubicBezTo>
                      <a:pt x="2116571" y="1680786"/>
                      <a:pt x="2139050" y="1697065"/>
                      <a:pt x="2164165" y="1710397"/>
                    </a:cubicBezTo>
                    <a:cubicBezTo>
                      <a:pt x="2189280" y="1723729"/>
                      <a:pt x="2215015" y="1735667"/>
                      <a:pt x="2241370" y="1746209"/>
                    </a:cubicBezTo>
                    <a:cubicBezTo>
                      <a:pt x="2267725" y="1756751"/>
                      <a:pt x="2293304" y="1766827"/>
                      <a:pt x="2318109" y="1776439"/>
                    </a:cubicBezTo>
                    <a:cubicBezTo>
                      <a:pt x="2342914" y="1786051"/>
                      <a:pt x="2365238" y="1797058"/>
                      <a:pt x="2385082" y="1809461"/>
                    </a:cubicBezTo>
                    <a:cubicBezTo>
                      <a:pt x="2404925" y="1821863"/>
                      <a:pt x="2420893" y="1836126"/>
                      <a:pt x="2432986" y="1852249"/>
                    </a:cubicBezTo>
                    <a:cubicBezTo>
                      <a:pt x="2445078" y="1868372"/>
                      <a:pt x="2451124" y="1888216"/>
                      <a:pt x="2451124" y="1911780"/>
                    </a:cubicBezTo>
                    <a:cubicBezTo>
                      <a:pt x="2451124" y="1934724"/>
                      <a:pt x="2446939" y="1954568"/>
                      <a:pt x="2438567" y="1971311"/>
                    </a:cubicBezTo>
                    <a:cubicBezTo>
                      <a:pt x="2430195" y="1988054"/>
                      <a:pt x="2418258" y="2001852"/>
                      <a:pt x="2402755" y="2012704"/>
                    </a:cubicBezTo>
                    <a:cubicBezTo>
                      <a:pt x="2387252" y="2023556"/>
                      <a:pt x="2368959" y="2031773"/>
                      <a:pt x="2347875" y="2037354"/>
                    </a:cubicBezTo>
                    <a:cubicBezTo>
                      <a:pt x="2326791" y="2042935"/>
                      <a:pt x="2303226" y="2045725"/>
                      <a:pt x="2277181" y="2045725"/>
                    </a:cubicBezTo>
                    <a:cubicBezTo>
                      <a:pt x="2242455" y="2045725"/>
                      <a:pt x="2211759" y="2041540"/>
                      <a:pt x="2185094" y="2033168"/>
                    </a:cubicBezTo>
                    <a:cubicBezTo>
                      <a:pt x="2158429" y="2024796"/>
                      <a:pt x="2135330" y="2015650"/>
                      <a:pt x="2115796" y="2005728"/>
                    </a:cubicBezTo>
                    <a:cubicBezTo>
                      <a:pt x="2096262" y="1995806"/>
                      <a:pt x="2079829" y="1986659"/>
                      <a:pt x="2066497" y="1978288"/>
                    </a:cubicBezTo>
                    <a:cubicBezTo>
                      <a:pt x="2053164" y="1969916"/>
                      <a:pt x="2043087" y="1965730"/>
                      <a:pt x="2036266" y="1965730"/>
                    </a:cubicBezTo>
                    <a:cubicBezTo>
                      <a:pt x="2031925" y="1965730"/>
                      <a:pt x="2028049" y="1966815"/>
                      <a:pt x="2024639" y="1968986"/>
                    </a:cubicBezTo>
                    <a:cubicBezTo>
                      <a:pt x="2021228" y="1971156"/>
                      <a:pt x="2018593" y="1974722"/>
                      <a:pt x="2016732" y="1979683"/>
                    </a:cubicBezTo>
                    <a:cubicBezTo>
                      <a:pt x="2014872" y="1984644"/>
                      <a:pt x="2013321" y="1991155"/>
                      <a:pt x="2012081" y="1999217"/>
                    </a:cubicBezTo>
                    <a:cubicBezTo>
                      <a:pt x="2010841" y="2007278"/>
                      <a:pt x="2010221" y="2017200"/>
                      <a:pt x="2010221" y="2028982"/>
                    </a:cubicBezTo>
                    <a:cubicBezTo>
                      <a:pt x="2010221" y="2048206"/>
                      <a:pt x="2011771" y="2063399"/>
                      <a:pt x="2014872" y="2074561"/>
                    </a:cubicBezTo>
                    <a:cubicBezTo>
                      <a:pt x="2017972" y="2085723"/>
                      <a:pt x="2022933" y="2094405"/>
                      <a:pt x="2029755" y="2100606"/>
                    </a:cubicBezTo>
                    <a:cubicBezTo>
                      <a:pt x="2036576" y="2106807"/>
                      <a:pt x="2047428" y="2113783"/>
                      <a:pt x="2062311" y="2121535"/>
                    </a:cubicBezTo>
                    <a:cubicBezTo>
                      <a:pt x="2077194" y="2129286"/>
                      <a:pt x="2095332" y="2136728"/>
                      <a:pt x="2116726" y="2143859"/>
                    </a:cubicBezTo>
                    <a:cubicBezTo>
                      <a:pt x="2138120" y="2150990"/>
                      <a:pt x="2162305" y="2156881"/>
                      <a:pt x="2189280" y="2161532"/>
                    </a:cubicBezTo>
                    <a:cubicBezTo>
                      <a:pt x="2216255" y="2166183"/>
                      <a:pt x="2244625" y="2168509"/>
                      <a:pt x="2274391" y="2168509"/>
                    </a:cubicBezTo>
                    <a:cubicBezTo>
                      <a:pt x="2322760" y="2168509"/>
                      <a:pt x="2367098" y="2162617"/>
                      <a:pt x="2407406" y="2150835"/>
                    </a:cubicBezTo>
                    <a:cubicBezTo>
                      <a:pt x="2447713" y="2139053"/>
                      <a:pt x="2482440" y="2121690"/>
                      <a:pt x="2511586" y="2098745"/>
                    </a:cubicBezTo>
                    <a:cubicBezTo>
                      <a:pt x="2540731" y="2075801"/>
                      <a:pt x="2563210" y="2047586"/>
                      <a:pt x="2579023" y="2014099"/>
                    </a:cubicBezTo>
                    <a:cubicBezTo>
                      <a:pt x="2594836" y="1980613"/>
                      <a:pt x="2602743" y="1942476"/>
                      <a:pt x="2602743" y="1899688"/>
                    </a:cubicBezTo>
                    <a:cubicBezTo>
                      <a:pt x="2602743" y="1863721"/>
                      <a:pt x="2596697" y="1832715"/>
                      <a:pt x="2584604" y="1806670"/>
                    </a:cubicBezTo>
                    <a:cubicBezTo>
                      <a:pt x="2572512" y="1780625"/>
                      <a:pt x="2556544" y="1758301"/>
                      <a:pt x="2536700" y="1739697"/>
                    </a:cubicBezTo>
                    <a:cubicBezTo>
                      <a:pt x="2516857" y="1721094"/>
                      <a:pt x="2494067" y="1705281"/>
                      <a:pt x="2468333" y="1692259"/>
                    </a:cubicBezTo>
                    <a:cubicBezTo>
                      <a:pt x="2442598" y="1679236"/>
                      <a:pt x="2416553" y="1667454"/>
                      <a:pt x="2390198" y="1656912"/>
                    </a:cubicBezTo>
                    <a:cubicBezTo>
                      <a:pt x="2363843" y="1646370"/>
                      <a:pt x="2337953" y="1636138"/>
                      <a:pt x="2312528" y="1626216"/>
                    </a:cubicBezTo>
                    <a:cubicBezTo>
                      <a:pt x="2287103" y="1616294"/>
                      <a:pt x="2264469" y="1605132"/>
                      <a:pt x="2244625" y="1592730"/>
                    </a:cubicBezTo>
                    <a:cubicBezTo>
                      <a:pt x="2224781" y="1580327"/>
                      <a:pt x="2208658" y="1565910"/>
                      <a:pt x="2196256" y="1549476"/>
                    </a:cubicBezTo>
                    <a:cubicBezTo>
                      <a:pt x="2183854" y="1533043"/>
                      <a:pt x="2177653" y="1512735"/>
                      <a:pt x="2177653" y="1488550"/>
                    </a:cubicBezTo>
                    <a:cubicBezTo>
                      <a:pt x="2177653" y="1471187"/>
                      <a:pt x="2180908" y="1455064"/>
                      <a:pt x="2187419" y="1440181"/>
                    </a:cubicBezTo>
                    <a:cubicBezTo>
                      <a:pt x="2193931" y="1425298"/>
                      <a:pt x="2203542" y="1412431"/>
                      <a:pt x="2216255" y="1401579"/>
                    </a:cubicBezTo>
                    <a:cubicBezTo>
                      <a:pt x="2228967" y="1390727"/>
                      <a:pt x="2245245" y="1382355"/>
                      <a:pt x="2265089" y="1376464"/>
                    </a:cubicBezTo>
                    <a:cubicBezTo>
                      <a:pt x="2284933" y="1370573"/>
                      <a:pt x="2307877" y="1367627"/>
                      <a:pt x="2333922" y="1367627"/>
                    </a:cubicBezTo>
                    <a:cubicBezTo>
                      <a:pt x="2363068" y="1367627"/>
                      <a:pt x="2388957" y="1371038"/>
                      <a:pt x="2411592" y="1377859"/>
                    </a:cubicBezTo>
                    <a:cubicBezTo>
                      <a:pt x="2434226" y="1384680"/>
                      <a:pt x="2453915" y="1391967"/>
                      <a:pt x="2470658" y="1399718"/>
                    </a:cubicBezTo>
                    <a:cubicBezTo>
                      <a:pt x="2487401" y="1407470"/>
                      <a:pt x="2501044" y="1414756"/>
                      <a:pt x="2511586" y="1421577"/>
                    </a:cubicBezTo>
                    <a:cubicBezTo>
                      <a:pt x="2522128" y="1428399"/>
                      <a:pt x="2530189" y="1431809"/>
                      <a:pt x="2535770" y="1431809"/>
                    </a:cubicBezTo>
                    <a:cubicBezTo>
                      <a:pt x="2539491" y="1431809"/>
                      <a:pt x="2542902" y="1430724"/>
                      <a:pt x="2546002" y="1428554"/>
                    </a:cubicBezTo>
                    <a:cubicBezTo>
                      <a:pt x="2549103" y="1426383"/>
                      <a:pt x="2551738" y="1422818"/>
                      <a:pt x="2553909" y="1417857"/>
                    </a:cubicBezTo>
                    <a:cubicBezTo>
                      <a:pt x="2556079" y="1412896"/>
                      <a:pt x="2557629" y="1406540"/>
                      <a:pt x="2558559" y="1398788"/>
                    </a:cubicBezTo>
                    <a:cubicBezTo>
                      <a:pt x="2559490" y="1391037"/>
                      <a:pt x="2559955" y="1381890"/>
                      <a:pt x="2559955" y="1371348"/>
                    </a:cubicBezTo>
                    <a:cubicBezTo>
                      <a:pt x="2559955" y="1361426"/>
                      <a:pt x="2559490" y="1353054"/>
                      <a:pt x="2558559" y="1346233"/>
                    </a:cubicBezTo>
                    <a:cubicBezTo>
                      <a:pt x="2557629" y="1339412"/>
                      <a:pt x="2556699" y="1333676"/>
                      <a:pt x="2555769" y="1329025"/>
                    </a:cubicBezTo>
                    <a:cubicBezTo>
                      <a:pt x="2554839" y="1324374"/>
                      <a:pt x="2553288" y="1320188"/>
                      <a:pt x="2551118" y="1316468"/>
                    </a:cubicBezTo>
                    <a:cubicBezTo>
                      <a:pt x="2548948" y="1312747"/>
                      <a:pt x="2544607" y="1308406"/>
                      <a:pt x="2538096" y="1303445"/>
                    </a:cubicBezTo>
                    <a:cubicBezTo>
                      <a:pt x="2531584" y="1298484"/>
                      <a:pt x="2521973" y="1292748"/>
                      <a:pt x="2509260" y="1286237"/>
                    </a:cubicBezTo>
                    <a:cubicBezTo>
                      <a:pt x="2496548" y="1279726"/>
                      <a:pt x="2481200" y="1273679"/>
                      <a:pt x="2463217" y="1268098"/>
                    </a:cubicBezTo>
                    <a:cubicBezTo>
                      <a:pt x="2445233" y="1262517"/>
                      <a:pt x="2425079" y="1257866"/>
                      <a:pt x="2402755" y="1254146"/>
                    </a:cubicBezTo>
                    <a:cubicBezTo>
                      <a:pt x="2380431" y="1250425"/>
                      <a:pt x="2358107" y="1248565"/>
                      <a:pt x="2335782" y="1248565"/>
                    </a:cubicBezTo>
                    <a:close/>
                    <a:moveTo>
                      <a:pt x="953802" y="941607"/>
                    </a:moveTo>
                    <a:cubicBezTo>
                      <a:pt x="937679" y="941607"/>
                      <a:pt x="924656" y="942382"/>
                      <a:pt x="914734" y="943932"/>
                    </a:cubicBezTo>
                    <a:cubicBezTo>
                      <a:pt x="904812" y="945482"/>
                      <a:pt x="896751" y="947343"/>
                      <a:pt x="890550" y="949513"/>
                    </a:cubicBezTo>
                    <a:cubicBezTo>
                      <a:pt x="884349" y="951684"/>
                      <a:pt x="880008" y="954629"/>
                      <a:pt x="877527" y="958350"/>
                    </a:cubicBezTo>
                    <a:cubicBezTo>
                      <a:pt x="875047" y="962071"/>
                      <a:pt x="873807" y="966411"/>
                      <a:pt x="873807" y="971372"/>
                    </a:cubicBezTo>
                    <a:lnTo>
                      <a:pt x="873807" y="1718303"/>
                    </a:lnTo>
                    <a:cubicBezTo>
                      <a:pt x="873807" y="1792098"/>
                      <a:pt x="884349" y="1857210"/>
                      <a:pt x="905433" y="1913641"/>
                    </a:cubicBezTo>
                    <a:cubicBezTo>
                      <a:pt x="926517" y="1970071"/>
                      <a:pt x="956592" y="2017045"/>
                      <a:pt x="995660" y="2054562"/>
                    </a:cubicBezTo>
                    <a:cubicBezTo>
                      <a:pt x="1034727" y="2092079"/>
                      <a:pt x="1081546" y="2120449"/>
                      <a:pt x="1136116" y="2139673"/>
                    </a:cubicBezTo>
                    <a:cubicBezTo>
                      <a:pt x="1190687" y="2158897"/>
                      <a:pt x="1251148" y="2168509"/>
                      <a:pt x="1317500" y="2168509"/>
                    </a:cubicBezTo>
                    <a:cubicBezTo>
                      <a:pt x="1390054" y="2168509"/>
                      <a:pt x="1454856" y="2158277"/>
                      <a:pt x="1511907" y="2137813"/>
                    </a:cubicBezTo>
                    <a:cubicBezTo>
                      <a:pt x="1568958" y="2117349"/>
                      <a:pt x="1617327" y="2087273"/>
                      <a:pt x="1657015" y="2047586"/>
                    </a:cubicBezTo>
                    <a:cubicBezTo>
                      <a:pt x="1696702" y="2007898"/>
                      <a:pt x="1727243" y="1959374"/>
                      <a:pt x="1748637" y="1902013"/>
                    </a:cubicBezTo>
                    <a:cubicBezTo>
                      <a:pt x="1770031" y="1844652"/>
                      <a:pt x="1780728" y="1779385"/>
                      <a:pt x="1780728" y="1706211"/>
                    </a:cubicBezTo>
                    <a:lnTo>
                      <a:pt x="1780728" y="971372"/>
                    </a:lnTo>
                    <a:cubicBezTo>
                      <a:pt x="1780728" y="966411"/>
                      <a:pt x="1779333" y="962071"/>
                      <a:pt x="1776542" y="958350"/>
                    </a:cubicBezTo>
                    <a:cubicBezTo>
                      <a:pt x="1773752" y="954629"/>
                      <a:pt x="1769411" y="951684"/>
                      <a:pt x="1763520" y="949513"/>
                    </a:cubicBezTo>
                    <a:cubicBezTo>
                      <a:pt x="1757629" y="947343"/>
                      <a:pt x="1749567" y="945482"/>
                      <a:pt x="1739335" y="943932"/>
                    </a:cubicBezTo>
                    <a:cubicBezTo>
                      <a:pt x="1729103" y="942382"/>
                      <a:pt x="1716546" y="941607"/>
                      <a:pt x="1701663" y="941607"/>
                    </a:cubicBezTo>
                    <a:cubicBezTo>
                      <a:pt x="1686160" y="941607"/>
                      <a:pt x="1673293" y="942382"/>
                      <a:pt x="1663061" y="943932"/>
                    </a:cubicBezTo>
                    <a:cubicBezTo>
                      <a:pt x="1652829" y="945482"/>
                      <a:pt x="1644612" y="947343"/>
                      <a:pt x="1638411" y="949513"/>
                    </a:cubicBezTo>
                    <a:cubicBezTo>
                      <a:pt x="1632210" y="951684"/>
                      <a:pt x="1627869" y="954629"/>
                      <a:pt x="1625389" y="958350"/>
                    </a:cubicBezTo>
                    <a:cubicBezTo>
                      <a:pt x="1622908" y="962071"/>
                      <a:pt x="1621668" y="966411"/>
                      <a:pt x="1621668" y="971372"/>
                    </a:cubicBezTo>
                    <a:lnTo>
                      <a:pt x="1621668" y="1707141"/>
                    </a:lnTo>
                    <a:cubicBezTo>
                      <a:pt x="1621668" y="1761092"/>
                      <a:pt x="1615002" y="1808220"/>
                      <a:pt x="1601669" y="1848528"/>
                    </a:cubicBezTo>
                    <a:cubicBezTo>
                      <a:pt x="1588337" y="1888836"/>
                      <a:pt x="1569113" y="1922632"/>
                      <a:pt x="1543998" y="1949917"/>
                    </a:cubicBezTo>
                    <a:cubicBezTo>
                      <a:pt x="1518884" y="1977202"/>
                      <a:pt x="1488188" y="1997666"/>
                      <a:pt x="1451911" y="2011309"/>
                    </a:cubicBezTo>
                    <a:cubicBezTo>
                      <a:pt x="1415634" y="2024951"/>
                      <a:pt x="1374241" y="2031773"/>
                      <a:pt x="1327732" y="2031773"/>
                    </a:cubicBezTo>
                    <a:cubicBezTo>
                      <a:pt x="1282464" y="2031773"/>
                      <a:pt x="1241691" y="2024796"/>
                      <a:pt x="1205414" y="2010844"/>
                    </a:cubicBezTo>
                    <a:cubicBezTo>
                      <a:pt x="1169137" y="1996891"/>
                      <a:pt x="1138132" y="1976117"/>
                      <a:pt x="1112397" y="1948522"/>
                    </a:cubicBezTo>
                    <a:cubicBezTo>
                      <a:pt x="1086662" y="1920927"/>
                      <a:pt x="1066973" y="1886355"/>
                      <a:pt x="1053331" y="1844807"/>
                    </a:cubicBezTo>
                    <a:cubicBezTo>
                      <a:pt x="1039688" y="1803259"/>
                      <a:pt x="1032867" y="1754580"/>
                      <a:pt x="1032867" y="1698770"/>
                    </a:cubicBezTo>
                    <a:lnTo>
                      <a:pt x="1032867" y="971372"/>
                    </a:lnTo>
                    <a:cubicBezTo>
                      <a:pt x="1032867" y="966411"/>
                      <a:pt x="1031627" y="962071"/>
                      <a:pt x="1029146" y="958350"/>
                    </a:cubicBezTo>
                    <a:cubicBezTo>
                      <a:pt x="1026666" y="954629"/>
                      <a:pt x="1022480" y="951684"/>
                      <a:pt x="1016589" y="949513"/>
                    </a:cubicBezTo>
                    <a:cubicBezTo>
                      <a:pt x="1010698" y="947343"/>
                      <a:pt x="1002481" y="945482"/>
                      <a:pt x="991939" y="943932"/>
                    </a:cubicBezTo>
                    <a:cubicBezTo>
                      <a:pt x="981397" y="942382"/>
                      <a:pt x="968685" y="941607"/>
                      <a:pt x="953802" y="941607"/>
                    </a:cubicBezTo>
                    <a:close/>
                    <a:moveTo>
                      <a:pt x="2897348" y="916492"/>
                    </a:moveTo>
                    <a:cubicBezTo>
                      <a:pt x="2860761" y="916492"/>
                      <a:pt x="2835647" y="923003"/>
                      <a:pt x="2822004" y="936026"/>
                    </a:cubicBezTo>
                    <a:cubicBezTo>
                      <a:pt x="2808361" y="949048"/>
                      <a:pt x="2801540" y="973543"/>
                      <a:pt x="2801540" y="1009510"/>
                    </a:cubicBezTo>
                    <a:cubicBezTo>
                      <a:pt x="2801540" y="1044856"/>
                      <a:pt x="2808206" y="1068886"/>
                      <a:pt x="2821539" y="1081598"/>
                    </a:cubicBezTo>
                    <a:cubicBezTo>
                      <a:pt x="2834871" y="1094311"/>
                      <a:pt x="2859521" y="1100667"/>
                      <a:pt x="2895488" y="1100667"/>
                    </a:cubicBezTo>
                    <a:cubicBezTo>
                      <a:pt x="2932075" y="1100667"/>
                      <a:pt x="2957189" y="1094155"/>
                      <a:pt x="2970832" y="1081133"/>
                    </a:cubicBezTo>
                    <a:cubicBezTo>
                      <a:pt x="2984475" y="1068111"/>
                      <a:pt x="2991296" y="1043616"/>
                      <a:pt x="2991296" y="1007649"/>
                    </a:cubicBezTo>
                    <a:cubicBezTo>
                      <a:pt x="2991296" y="972303"/>
                      <a:pt x="2984629" y="948273"/>
                      <a:pt x="2971297" y="935561"/>
                    </a:cubicBezTo>
                    <a:cubicBezTo>
                      <a:pt x="2957965" y="922848"/>
                      <a:pt x="2933315" y="916492"/>
                      <a:pt x="2897348" y="916492"/>
                    </a:cubicBezTo>
                    <a:close/>
                    <a:moveTo>
                      <a:pt x="892828" y="0"/>
                    </a:moveTo>
                    <a:lnTo>
                      <a:pt x="4837412" y="0"/>
                    </a:lnTo>
                    <a:cubicBezTo>
                      <a:pt x="5330507" y="0"/>
                      <a:pt x="5730240" y="399733"/>
                      <a:pt x="5730240" y="892828"/>
                    </a:cubicBezTo>
                    <a:lnTo>
                      <a:pt x="5730240" y="4464032"/>
                    </a:lnTo>
                    <a:cubicBezTo>
                      <a:pt x="5730240" y="4957127"/>
                      <a:pt x="5330507" y="5356860"/>
                      <a:pt x="4837412" y="5356860"/>
                    </a:cubicBezTo>
                    <a:lnTo>
                      <a:pt x="892828" y="5356860"/>
                    </a:lnTo>
                    <a:cubicBezTo>
                      <a:pt x="399733" y="5356860"/>
                      <a:pt x="0" y="4957127"/>
                      <a:pt x="0" y="4464032"/>
                    </a:cubicBezTo>
                    <a:lnTo>
                      <a:pt x="0" y="892828"/>
                    </a:lnTo>
                    <a:cubicBezTo>
                      <a:pt x="0" y="399733"/>
                      <a:pt x="399733" y="0"/>
                      <a:pt x="89282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ar-EG" sz="15000" dirty="0"/>
              </a:p>
            </p:txBody>
          </p:sp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89CDEA40-00B0-1F22-31C3-FE4587DEB1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216360" y="822207"/>
                <a:ext cx="10160000" cy="5213584"/>
              </a:xfrm>
              <a:prstGeom prst="rect">
                <a:avLst/>
              </a:prstGeom>
            </p:spPr>
          </p:pic>
        </p:grp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59357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2268912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Word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61E595EC-BA8E-CC4C-794B-C7E948F20597}"/>
              </a:ext>
            </a:extLst>
          </p:cNvPr>
          <p:cNvGrpSpPr/>
          <p:nvPr/>
        </p:nvGrpSpPr>
        <p:grpSpPr>
          <a:xfrm>
            <a:off x="-10949940" y="806967"/>
            <a:ext cx="33360360" cy="5228825"/>
            <a:chOff x="1016000" y="806967"/>
            <a:chExt cx="33360360" cy="5228825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ABA26C4-85B7-CCF6-E94A-2E8A4910874E}"/>
                </a:ext>
              </a:extLst>
            </p:cNvPr>
            <p:cNvSpPr/>
            <p:nvPr/>
          </p:nvSpPr>
          <p:spPr>
            <a:xfrm>
              <a:off x="1016000" y="806967"/>
              <a:ext cx="10160000" cy="5213585"/>
            </a:xfrm>
            <a:prstGeom prst="roundRect">
              <a:avLst>
                <a:gd name="adj" fmla="val 26898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979A141-19C7-D442-6642-AA53691E3DDC}"/>
                </a:ext>
              </a:extLst>
            </p:cNvPr>
            <p:cNvGrpSpPr/>
            <p:nvPr/>
          </p:nvGrpSpPr>
          <p:grpSpPr>
            <a:xfrm>
              <a:off x="1016000" y="822207"/>
              <a:ext cx="33360360" cy="5213585"/>
              <a:chOff x="1016000" y="822207"/>
              <a:chExt cx="33360360" cy="5213585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EA40394-CB8D-2A88-450B-8DC9EC518B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979400" y="822208"/>
                <a:ext cx="10160000" cy="5213584"/>
              </a:xfrm>
              <a:prstGeom prst="rect">
                <a:avLst/>
              </a:prstGeom>
            </p:spPr>
          </p:pic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488B63B-7599-B079-88A7-45D66BAB06E2}"/>
                  </a:ext>
                </a:extLst>
              </p:cNvPr>
              <p:cNvSpPr txBox="1"/>
              <p:nvPr/>
            </p:nvSpPr>
            <p:spPr>
              <a:xfrm>
                <a:off x="1016000" y="822207"/>
                <a:ext cx="10160000" cy="5213585"/>
              </a:xfrm>
              <a:custGeom>
                <a:avLst/>
                <a:gdLst/>
                <a:ahLst/>
                <a:cxnLst/>
                <a:rect l="l" t="t" r="r" b="b"/>
                <a:pathLst>
                  <a:path w="5730240" h="5356860">
                    <a:moveTo>
                      <a:pt x="3360129" y="3685699"/>
                    </a:moveTo>
                    <a:cubicBezTo>
                      <a:pt x="3402297" y="3685699"/>
                      <a:pt x="3442760" y="3699187"/>
                      <a:pt x="3481517" y="3726162"/>
                    </a:cubicBezTo>
                    <a:cubicBezTo>
                      <a:pt x="3520274" y="3753137"/>
                      <a:pt x="3560427" y="3792360"/>
                      <a:pt x="3601975" y="3843829"/>
                    </a:cubicBezTo>
                    <a:lnTo>
                      <a:pt x="3601975" y="4178693"/>
                    </a:lnTo>
                    <a:cubicBezTo>
                      <a:pt x="3577790" y="4209079"/>
                      <a:pt x="3554846" y="4234658"/>
                      <a:pt x="3533142" y="4255432"/>
                    </a:cubicBezTo>
                    <a:cubicBezTo>
                      <a:pt x="3511438" y="4276206"/>
                      <a:pt x="3490664" y="4293104"/>
                      <a:pt x="3470820" y="4306127"/>
                    </a:cubicBezTo>
                    <a:cubicBezTo>
                      <a:pt x="3450976" y="4319149"/>
                      <a:pt x="3431598" y="4328451"/>
                      <a:pt x="3412684" y="4334032"/>
                    </a:cubicBezTo>
                    <a:cubicBezTo>
                      <a:pt x="3393771" y="4339613"/>
                      <a:pt x="3374082" y="4342404"/>
                      <a:pt x="3353618" y="4342404"/>
                    </a:cubicBezTo>
                    <a:cubicBezTo>
                      <a:pt x="3313310" y="4342404"/>
                      <a:pt x="3279824" y="4332947"/>
                      <a:pt x="3253159" y="4314033"/>
                    </a:cubicBezTo>
                    <a:cubicBezTo>
                      <a:pt x="3226494" y="4295120"/>
                      <a:pt x="3205100" y="4270005"/>
                      <a:pt x="3188977" y="4238689"/>
                    </a:cubicBezTo>
                    <a:cubicBezTo>
                      <a:pt x="3172854" y="4207373"/>
                      <a:pt x="3161536" y="4171561"/>
                      <a:pt x="3155025" y="4131254"/>
                    </a:cubicBezTo>
                    <a:cubicBezTo>
                      <a:pt x="3148514" y="4090946"/>
                      <a:pt x="3145258" y="4049708"/>
                      <a:pt x="3145258" y="4007540"/>
                    </a:cubicBezTo>
                    <a:cubicBezTo>
                      <a:pt x="3145258" y="3967853"/>
                      <a:pt x="3149134" y="3928785"/>
                      <a:pt x="3156886" y="3890338"/>
                    </a:cubicBezTo>
                    <a:cubicBezTo>
                      <a:pt x="3164637" y="3851891"/>
                      <a:pt x="3177040" y="3817475"/>
                      <a:pt x="3194093" y="3787089"/>
                    </a:cubicBezTo>
                    <a:cubicBezTo>
                      <a:pt x="3211146" y="3756703"/>
                      <a:pt x="3233315" y="3732208"/>
                      <a:pt x="3260600" y="3713605"/>
                    </a:cubicBezTo>
                    <a:cubicBezTo>
                      <a:pt x="3287886" y="3695001"/>
                      <a:pt x="3321062" y="3685699"/>
                      <a:pt x="3360129" y="3685699"/>
                    </a:cubicBezTo>
                    <a:close/>
                    <a:moveTo>
                      <a:pt x="2401412" y="3681979"/>
                    </a:moveTo>
                    <a:cubicBezTo>
                      <a:pt x="2450846" y="3681979"/>
                      <a:pt x="2492145" y="3690815"/>
                      <a:pt x="2525307" y="3708489"/>
                    </a:cubicBezTo>
                    <a:cubicBezTo>
                      <a:pt x="2558468" y="3726162"/>
                      <a:pt x="2584748" y="3750192"/>
                      <a:pt x="2604146" y="3780577"/>
                    </a:cubicBezTo>
                    <a:cubicBezTo>
                      <a:pt x="2623544" y="3810963"/>
                      <a:pt x="2637468" y="3846310"/>
                      <a:pt x="2645917" y="3886617"/>
                    </a:cubicBezTo>
                    <a:cubicBezTo>
                      <a:pt x="2654366" y="3926925"/>
                      <a:pt x="2658591" y="3969713"/>
                      <a:pt x="2658591" y="4014982"/>
                    </a:cubicBezTo>
                    <a:cubicBezTo>
                      <a:pt x="2658591" y="4063351"/>
                      <a:pt x="2653584" y="4107689"/>
                      <a:pt x="2643570" y="4147997"/>
                    </a:cubicBezTo>
                    <a:cubicBezTo>
                      <a:pt x="2633556" y="4188305"/>
                      <a:pt x="2617912" y="4223031"/>
                      <a:pt x="2596639" y="4252177"/>
                    </a:cubicBezTo>
                    <a:cubicBezTo>
                      <a:pt x="2575366" y="4281322"/>
                      <a:pt x="2548149" y="4303956"/>
                      <a:pt x="2514987" y="4320079"/>
                    </a:cubicBezTo>
                    <a:cubicBezTo>
                      <a:pt x="2481826" y="4336202"/>
                      <a:pt x="2442717" y="4344264"/>
                      <a:pt x="2397662" y="4344264"/>
                    </a:cubicBezTo>
                    <a:cubicBezTo>
                      <a:pt x="2348227" y="4344264"/>
                      <a:pt x="2306928" y="4335427"/>
                      <a:pt x="2273767" y="4317754"/>
                    </a:cubicBezTo>
                    <a:cubicBezTo>
                      <a:pt x="2240605" y="4300081"/>
                      <a:pt x="2214170" y="4276206"/>
                      <a:pt x="2194462" y="4246130"/>
                    </a:cubicBezTo>
                    <a:cubicBezTo>
                      <a:pt x="2174754" y="4216055"/>
                      <a:pt x="2160675" y="4180863"/>
                      <a:pt x="2152226" y="4140555"/>
                    </a:cubicBezTo>
                    <a:cubicBezTo>
                      <a:pt x="2143777" y="4100248"/>
                      <a:pt x="2139553" y="4057150"/>
                      <a:pt x="2139553" y="4011261"/>
                    </a:cubicBezTo>
                    <a:cubicBezTo>
                      <a:pt x="2139553" y="3963512"/>
                      <a:pt x="2144715" y="3919484"/>
                      <a:pt x="2155038" y="3879176"/>
                    </a:cubicBezTo>
                    <a:cubicBezTo>
                      <a:pt x="2165362" y="3838869"/>
                      <a:pt x="2181161" y="3803987"/>
                      <a:pt x="2202434" y="3774531"/>
                    </a:cubicBezTo>
                    <a:cubicBezTo>
                      <a:pt x="2223707" y="3745076"/>
                      <a:pt x="2250769" y="3722286"/>
                      <a:pt x="2283621" y="3706163"/>
                    </a:cubicBezTo>
                    <a:cubicBezTo>
                      <a:pt x="2316473" y="3690040"/>
                      <a:pt x="2355736" y="3681979"/>
                      <a:pt x="2401412" y="3681979"/>
                    </a:cubicBezTo>
                    <a:close/>
                    <a:moveTo>
                      <a:pt x="4377506" y="3673607"/>
                    </a:moveTo>
                    <a:cubicBezTo>
                      <a:pt x="4451755" y="3673607"/>
                      <a:pt x="4507750" y="3696552"/>
                      <a:pt x="4545490" y="3742440"/>
                    </a:cubicBezTo>
                    <a:cubicBezTo>
                      <a:pt x="4583230" y="3788329"/>
                      <a:pt x="4601170" y="3851581"/>
                      <a:pt x="4599309" y="3932196"/>
                    </a:cubicBezTo>
                    <a:lnTo>
                      <a:pt x="4142593" y="3932196"/>
                    </a:lnTo>
                    <a:cubicBezTo>
                      <a:pt x="4143843" y="3898090"/>
                      <a:pt x="4149770" y="3865379"/>
                      <a:pt x="4160375" y="3834062"/>
                    </a:cubicBezTo>
                    <a:cubicBezTo>
                      <a:pt x="4170980" y="3802747"/>
                      <a:pt x="4185955" y="3775306"/>
                      <a:pt x="4205300" y="3751742"/>
                    </a:cubicBezTo>
                    <a:cubicBezTo>
                      <a:pt x="4224645" y="3728178"/>
                      <a:pt x="4248667" y="3709264"/>
                      <a:pt x="4277367" y="3695001"/>
                    </a:cubicBezTo>
                    <a:cubicBezTo>
                      <a:pt x="4306067" y="3680739"/>
                      <a:pt x="4339446" y="3673607"/>
                      <a:pt x="4377506" y="3673607"/>
                    </a:cubicBezTo>
                    <a:close/>
                    <a:moveTo>
                      <a:pt x="4385369" y="3553615"/>
                    </a:moveTo>
                    <a:cubicBezTo>
                      <a:pt x="4323977" y="3553615"/>
                      <a:pt x="4268477" y="3564312"/>
                      <a:pt x="4218868" y="3585706"/>
                    </a:cubicBezTo>
                    <a:cubicBezTo>
                      <a:pt x="4169258" y="3607100"/>
                      <a:pt x="4126935" y="3637795"/>
                      <a:pt x="4091899" y="3677793"/>
                    </a:cubicBezTo>
                    <a:cubicBezTo>
                      <a:pt x="4056862" y="3717791"/>
                      <a:pt x="4030042" y="3766470"/>
                      <a:pt x="4011438" y="3823831"/>
                    </a:cubicBezTo>
                    <a:cubicBezTo>
                      <a:pt x="3992835" y="3881192"/>
                      <a:pt x="3983533" y="3945839"/>
                      <a:pt x="3983533" y="4017772"/>
                    </a:cubicBezTo>
                    <a:cubicBezTo>
                      <a:pt x="3983533" y="4093427"/>
                      <a:pt x="3992525" y="4159779"/>
                      <a:pt x="4010508" y="4216830"/>
                    </a:cubicBezTo>
                    <a:cubicBezTo>
                      <a:pt x="4028491" y="4273881"/>
                      <a:pt x="4055157" y="4321320"/>
                      <a:pt x="4090503" y="4359147"/>
                    </a:cubicBezTo>
                    <a:cubicBezTo>
                      <a:pt x="4125850" y="4396974"/>
                      <a:pt x="4169413" y="4425499"/>
                      <a:pt x="4221193" y="4444723"/>
                    </a:cubicBezTo>
                    <a:cubicBezTo>
                      <a:pt x="4272973" y="4463947"/>
                      <a:pt x="4333279" y="4473558"/>
                      <a:pt x="4402112" y="4473558"/>
                    </a:cubicBezTo>
                    <a:cubicBezTo>
                      <a:pt x="4441799" y="4473558"/>
                      <a:pt x="4479162" y="4470613"/>
                      <a:pt x="4514198" y="4464722"/>
                    </a:cubicBezTo>
                    <a:cubicBezTo>
                      <a:pt x="4549235" y="4458831"/>
                      <a:pt x="4580086" y="4452164"/>
                      <a:pt x="4606751" y="4444723"/>
                    </a:cubicBezTo>
                    <a:cubicBezTo>
                      <a:pt x="4633416" y="4437281"/>
                      <a:pt x="4655120" y="4429685"/>
                      <a:pt x="4671863" y="4421934"/>
                    </a:cubicBezTo>
                    <a:cubicBezTo>
                      <a:pt x="4688606" y="4414182"/>
                      <a:pt x="4698683" y="4408601"/>
                      <a:pt x="4702094" y="4405190"/>
                    </a:cubicBezTo>
                    <a:cubicBezTo>
                      <a:pt x="4705504" y="4401780"/>
                      <a:pt x="4708295" y="4398214"/>
                      <a:pt x="4710465" y="4394493"/>
                    </a:cubicBezTo>
                    <a:cubicBezTo>
                      <a:pt x="4712635" y="4390773"/>
                      <a:pt x="4714186" y="4386587"/>
                      <a:pt x="4715116" y="4381936"/>
                    </a:cubicBezTo>
                    <a:cubicBezTo>
                      <a:pt x="4716046" y="4377285"/>
                      <a:pt x="4716821" y="4372014"/>
                      <a:pt x="4717442" y="4366123"/>
                    </a:cubicBezTo>
                    <a:cubicBezTo>
                      <a:pt x="4718062" y="4360232"/>
                      <a:pt x="4718372" y="4353256"/>
                      <a:pt x="4718372" y="4345194"/>
                    </a:cubicBezTo>
                    <a:cubicBezTo>
                      <a:pt x="4718372" y="4334032"/>
                      <a:pt x="4717904" y="4324575"/>
                      <a:pt x="4716969" y="4316824"/>
                    </a:cubicBezTo>
                    <a:cubicBezTo>
                      <a:pt x="4716034" y="4309072"/>
                      <a:pt x="4714632" y="4303026"/>
                      <a:pt x="4712762" y="4298685"/>
                    </a:cubicBezTo>
                    <a:cubicBezTo>
                      <a:pt x="4710892" y="4294345"/>
                      <a:pt x="4708244" y="4291089"/>
                      <a:pt x="4704819" y="4288918"/>
                    </a:cubicBezTo>
                    <a:cubicBezTo>
                      <a:pt x="4701393" y="4286748"/>
                      <a:pt x="4697501" y="4285663"/>
                      <a:pt x="4693141" y="4285663"/>
                    </a:cubicBezTo>
                    <a:cubicBezTo>
                      <a:pt x="4685661" y="4285663"/>
                      <a:pt x="4674598" y="4288918"/>
                      <a:pt x="4659953" y="4295430"/>
                    </a:cubicBezTo>
                    <a:cubicBezTo>
                      <a:pt x="4645307" y="4301941"/>
                      <a:pt x="4626612" y="4309227"/>
                      <a:pt x="4603866" y="4317289"/>
                    </a:cubicBezTo>
                    <a:cubicBezTo>
                      <a:pt x="4581120" y="4325351"/>
                      <a:pt x="4554169" y="4332637"/>
                      <a:pt x="4523013" y="4339148"/>
                    </a:cubicBezTo>
                    <a:cubicBezTo>
                      <a:pt x="4491857" y="4345659"/>
                      <a:pt x="4456339" y="4348915"/>
                      <a:pt x="4416457" y="4348915"/>
                    </a:cubicBezTo>
                    <a:cubicBezTo>
                      <a:pt x="4365985" y="4348915"/>
                      <a:pt x="4323302" y="4341784"/>
                      <a:pt x="4288405" y="4327521"/>
                    </a:cubicBezTo>
                    <a:cubicBezTo>
                      <a:pt x="4253509" y="4313258"/>
                      <a:pt x="4225156" y="4292794"/>
                      <a:pt x="4203345" y="4266129"/>
                    </a:cubicBezTo>
                    <a:cubicBezTo>
                      <a:pt x="4181534" y="4239464"/>
                      <a:pt x="4165957" y="4207528"/>
                      <a:pt x="4156611" y="4170321"/>
                    </a:cubicBezTo>
                    <a:cubicBezTo>
                      <a:pt x="4147266" y="4133114"/>
                      <a:pt x="4142593" y="4091256"/>
                      <a:pt x="4142593" y="4044747"/>
                    </a:cubicBezTo>
                    <a:lnTo>
                      <a:pt x="4693911" y="4044747"/>
                    </a:lnTo>
                    <a:cubicBezTo>
                      <a:pt x="4709492" y="4044747"/>
                      <a:pt x="4723354" y="4039631"/>
                      <a:pt x="4735500" y="4029399"/>
                    </a:cubicBezTo>
                    <a:cubicBezTo>
                      <a:pt x="4747646" y="4019167"/>
                      <a:pt x="4753719" y="4001959"/>
                      <a:pt x="4753719" y="3977775"/>
                    </a:cubicBezTo>
                    <a:lnTo>
                      <a:pt x="4753719" y="3949869"/>
                    </a:lnTo>
                    <a:cubicBezTo>
                      <a:pt x="4753719" y="3895299"/>
                      <a:pt x="4746742" y="3843985"/>
                      <a:pt x="4732790" y="3795925"/>
                    </a:cubicBezTo>
                    <a:cubicBezTo>
                      <a:pt x="4718837" y="3747866"/>
                      <a:pt x="4696978" y="3706008"/>
                      <a:pt x="4667212" y="3670352"/>
                    </a:cubicBezTo>
                    <a:cubicBezTo>
                      <a:pt x="4637447" y="3634695"/>
                      <a:pt x="4599464" y="3606325"/>
                      <a:pt x="4553266" y="3585240"/>
                    </a:cubicBezTo>
                    <a:cubicBezTo>
                      <a:pt x="4507067" y="3564157"/>
                      <a:pt x="4451101" y="3553615"/>
                      <a:pt x="4385369" y="3553615"/>
                    </a:cubicBezTo>
                    <a:close/>
                    <a:moveTo>
                      <a:pt x="2407443" y="3553615"/>
                    </a:moveTo>
                    <a:cubicBezTo>
                      <a:pt x="2336130" y="3553615"/>
                      <a:pt x="2273808" y="3565087"/>
                      <a:pt x="2220478" y="3588031"/>
                    </a:cubicBezTo>
                    <a:cubicBezTo>
                      <a:pt x="2167148" y="3610976"/>
                      <a:pt x="2122654" y="3643222"/>
                      <a:pt x="2086998" y="3684769"/>
                    </a:cubicBezTo>
                    <a:cubicBezTo>
                      <a:pt x="2051341" y="3726317"/>
                      <a:pt x="2024676" y="3775772"/>
                      <a:pt x="2007003" y="3833132"/>
                    </a:cubicBezTo>
                    <a:cubicBezTo>
                      <a:pt x="1989329" y="3890493"/>
                      <a:pt x="1980493" y="3953280"/>
                      <a:pt x="1980493" y="4021493"/>
                    </a:cubicBezTo>
                    <a:cubicBezTo>
                      <a:pt x="1980493" y="4092186"/>
                      <a:pt x="1988864" y="4155438"/>
                      <a:pt x="2005607" y="4211249"/>
                    </a:cubicBezTo>
                    <a:cubicBezTo>
                      <a:pt x="2022351" y="4267059"/>
                      <a:pt x="2047775" y="4314498"/>
                      <a:pt x="2081882" y="4353566"/>
                    </a:cubicBezTo>
                    <a:cubicBezTo>
                      <a:pt x="2115988" y="4392633"/>
                      <a:pt x="2158621" y="4422399"/>
                      <a:pt x="2209781" y="4442863"/>
                    </a:cubicBezTo>
                    <a:cubicBezTo>
                      <a:pt x="2260940" y="4463326"/>
                      <a:pt x="2320937" y="4473558"/>
                      <a:pt x="2389770" y="4473558"/>
                    </a:cubicBezTo>
                    <a:cubicBezTo>
                      <a:pt x="2460463" y="4473558"/>
                      <a:pt x="2522630" y="4461931"/>
                      <a:pt x="2576270" y="4438677"/>
                    </a:cubicBezTo>
                    <a:cubicBezTo>
                      <a:pt x="2629910" y="4415422"/>
                      <a:pt x="2674559" y="4383021"/>
                      <a:pt x="2710215" y="4341473"/>
                    </a:cubicBezTo>
                    <a:cubicBezTo>
                      <a:pt x="2745872" y="4299926"/>
                      <a:pt x="2772692" y="4250471"/>
                      <a:pt x="2790675" y="4193110"/>
                    </a:cubicBezTo>
                    <a:cubicBezTo>
                      <a:pt x="2808659" y="4135750"/>
                      <a:pt x="2817651" y="4072963"/>
                      <a:pt x="2817651" y="4004750"/>
                    </a:cubicBezTo>
                    <a:cubicBezTo>
                      <a:pt x="2817651" y="3934677"/>
                      <a:pt x="2809124" y="3871735"/>
                      <a:pt x="2792071" y="3815924"/>
                    </a:cubicBezTo>
                    <a:cubicBezTo>
                      <a:pt x="2775018" y="3760114"/>
                      <a:pt x="2749438" y="3712675"/>
                      <a:pt x="2715331" y="3673607"/>
                    </a:cubicBezTo>
                    <a:cubicBezTo>
                      <a:pt x="2681225" y="3634540"/>
                      <a:pt x="2638592" y="3604774"/>
                      <a:pt x="2587432" y="3584310"/>
                    </a:cubicBezTo>
                    <a:cubicBezTo>
                      <a:pt x="2536272" y="3563846"/>
                      <a:pt x="2476276" y="3553615"/>
                      <a:pt x="2407443" y="3553615"/>
                    </a:cubicBezTo>
                    <a:close/>
                    <a:moveTo>
                      <a:pt x="1497099" y="3237355"/>
                    </a:moveTo>
                    <a:cubicBezTo>
                      <a:pt x="1418344" y="3237355"/>
                      <a:pt x="1346565" y="3251618"/>
                      <a:pt x="1281763" y="3280143"/>
                    </a:cubicBezTo>
                    <a:cubicBezTo>
                      <a:pt x="1216961" y="3308668"/>
                      <a:pt x="1161305" y="3350061"/>
                      <a:pt x="1114797" y="3404321"/>
                    </a:cubicBezTo>
                    <a:cubicBezTo>
                      <a:pt x="1068288" y="3458582"/>
                      <a:pt x="1032166" y="3524779"/>
                      <a:pt x="1006431" y="3602914"/>
                    </a:cubicBezTo>
                    <a:cubicBezTo>
                      <a:pt x="980696" y="3681049"/>
                      <a:pt x="967829" y="3770036"/>
                      <a:pt x="967829" y="3869874"/>
                    </a:cubicBezTo>
                    <a:cubicBezTo>
                      <a:pt x="967829" y="3967233"/>
                      <a:pt x="979766" y="4053274"/>
                      <a:pt x="1003641" y="4127998"/>
                    </a:cubicBezTo>
                    <a:cubicBezTo>
                      <a:pt x="1027515" y="4202722"/>
                      <a:pt x="1061622" y="4265509"/>
                      <a:pt x="1105960" y="4316359"/>
                    </a:cubicBezTo>
                    <a:cubicBezTo>
                      <a:pt x="1150298" y="4367208"/>
                      <a:pt x="1203938" y="4405656"/>
                      <a:pt x="1266880" y="4431700"/>
                    </a:cubicBezTo>
                    <a:cubicBezTo>
                      <a:pt x="1329822" y="4457745"/>
                      <a:pt x="1400360" y="4470768"/>
                      <a:pt x="1478495" y="4470768"/>
                    </a:cubicBezTo>
                    <a:cubicBezTo>
                      <a:pt x="1523764" y="4470768"/>
                      <a:pt x="1565467" y="4466582"/>
                      <a:pt x="1603604" y="4458210"/>
                    </a:cubicBezTo>
                    <a:cubicBezTo>
                      <a:pt x="1641741" y="4449839"/>
                      <a:pt x="1675538" y="4439607"/>
                      <a:pt x="1704993" y="4427515"/>
                    </a:cubicBezTo>
                    <a:cubicBezTo>
                      <a:pt x="1734449" y="4415422"/>
                      <a:pt x="1759098" y="4403020"/>
                      <a:pt x="1778942" y="4390308"/>
                    </a:cubicBezTo>
                    <a:cubicBezTo>
                      <a:pt x="1798786" y="4377595"/>
                      <a:pt x="1811808" y="4368139"/>
                      <a:pt x="1818009" y="4361937"/>
                    </a:cubicBezTo>
                    <a:cubicBezTo>
                      <a:pt x="1824211" y="4355736"/>
                      <a:pt x="1828551" y="4350465"/>
                      <a:pt x="1831032" y="4346124"/>
                    </a:cubicBezTo>
                    <a:cubicBezTo>
                      <a:pt x="1833512" y="4341784"/>
                      <a:pt x="1835528" y="4336823"/>
                      <a:pt x="1837078" y="4331241"/>
                    </a:cubicBezTo>
                    <a:cubicBezTo>
                      <a:pt x="1838628" y="4325660"/>
                      <a:pt x="1839714" y="4319149"/>
                      <a:pt x="1840334" y="4311708"/>
                    </a:cubicBezTo>
                    <a:cubicBezTo>
                      <a:pt x="1840954" y="4304266"/>
                      <a:pt x="1841264" y="4295585"/>
                      <a:pt x="1841264" y="4285663"/>
                    </a:cubicBezTo>
                    <a:cubicBezTo>
                      <a:pt x="1841264" y="4271400"/>
                      <a:pt x="1840796" y="4259618"/>
                      <a:pt x="1839861" y="4250316"/>
                    </a:cubicBezTo>
                    <a:cubicBezTo>
                      <a:pt x="1838926" y="4241014"/>
                      <a:pt x="1837524" y="4233728"/>
                      <a:pt x="1835654" y="4228457"/>
                    </a:cubicBezTo>
                    <a:cubicBezTo>
                      <a:pt x="1833784" y="4223186"/>
                      <a:pt x="1831291" y="4219620"/>
                      <a:pt x="1828176" y="4217760"/>
                    </a:cubicBezTo>
                    <a:cubicBezTo>
                      <a:pt x="1825061" y="4215900"/>
                      <a:pt x="1821318" y="4214969"/>
                      <a:pt x="1816949" y="4214969"/>
                    </a:cubicBezTo>
                    <a:cubicBezTo>
                      <a:pt x="1807598" y="4214969"/>
                      <a:pt x="1794818" y="4220861"/>
                      <a:pt x="1778608" y="4232643"/>
                    </a:cubicBezTo>
                    <a:cubicBezTo>
                      <a:pt x="1762398" y="4244425"/>
                      <a:pt x="1741670" y="4257603"/>
                      <a:pt x="1716424" y="4272175"/>
                    </a:cubicBezTo>
                    <a:cubicBezTo>
                      <a:pt x="1691178" y="4286748"/>
                      <a:pt x="1660633" y="4299926"/>
                      <a:pt x="1624787" y="4311708"/>
                    </a:cubicBezTo>
                    <a:cubicBezTo>
                      <a:pt x="1588942" y="4323490"/>
                      <a:pt x="1547018" y="4329381"/>
                      <a:pt x="1499017" y="4329381"/>
                    </a:cubicBezTo>
                    <a:cubicBezTo>
                      <a:pt x="1442286" y="4329381"/>
                      <a:pt x="1391478" y="4319304"/>
                      <a:pt x="1346592" y="4299150"/>
                    </a:cubicBezTo>
                    <a:cubicBezTo>
                      <a:pt x="1301706" y="4278997"/>
                      <a:pt x="1263833" y="4249231"/>
                      <a:pt x="1232973" y="4209854"/>
                    </a:cubicBezTo>
                    <a:cubicBezTo>
                      <a:pt x="1202112" y="4170476"/>
                      <a:pt x="1178422" y="4121487"/>
                      <a:pt x="1161901" y="4062886"/>
                    </a:cubicBezTo>
                    <a:cubicBezTo>
                      <a:pt x="1145381" y="4004285"/>
                      <a:pt x="1137121" y="3936847"/>
                      <a:pt x="1137121" y="3860573"/>
                    </a:cubicBezTo>
                    <a:cubicBezTo>
                      <a:pt x="1137121" y="3783678"/>
                      <a:pt x="1145693" y="3715310"/>
                      <a:pt x="1162839" y="3655469"/>
                    </a:cubicBezTo>
                    <a:cubicBezTo>
                      <a:pt x="1179984" y="3595628"/>
                      <a:pt x="1204142" y="3544933"/>
                      <a:pt x="1235312" y="3503385"/>
                    </a:cubicBezTo>
                    <a:cubicBezTo>
                      <a:pt x="1266483" y="3461837"/>
                      <a:pt x="1304044" y="3430366"/>
                      <a:pt x="1347994" y="3408972"/>
                    </a:cubicBezTo>
                    <a:cubicBezTo>
                      <a:pt x="1391945" y="3387578"/>
                      <a:pt x="1440731" y="3376881"/>
                      <a:pt x="1494352" y="3376881"/>
                    </a:cubicBezTo>
                    <a:cubicBezTo>
                      <a:pt x="1543603" y="3376881"/>
                      <a:pt x="1585839" y="3382927"/>
                      <a:pt x="1621059" y="3395020"/>
                    </a:cubicBezTo>
                    <a:cubicBezTo>
                      <a:pt x="1656280" y="3407112"/>
                      <a:pt x="1686203" y="3420444"/>
                      <a:pt x="1710829" y="3435017"/>
                    </a:cubicBezTo>
                    <a:cubicBezTo>
                      <a:pt x="1735454" y="3449590"/>
                      <a:pt x="1755562" y="3462922"/>
                      <a:pt x="1771152" y="3475015"/>
                    </a:cubicBezTo>
                    <a:cubicBezTo>
                      <a:pt x="1786742" y="3487107"/>
                      <a:pt x="1798897" y="3493153"/>
                      <a:pt x="1807618" y="3493153"/>
                    </a:cubicBezTo>
                    <a:cubicBezTo>
                      <a:pt x="1812608" y="3493153"/>
                      <a:pt x="1816818" y="3491758"/>
                      <a:pt x="1820248" y="3488967"/>
                    </a:cubicBezTo>
                    <a:cubicBezTo>
                      <a:pt x="1823678" y="3486177"/>
                      <a:pt x="1826640" y="3481836"/>
                      <a:pt x="1829135" y="3475945"/>
                    </a:cubicBezTo>
                    <a:cubicBezTo>
                      <a:pt x="1831630" y="3470054"/>
                      <a:pt x="1833500" y="3462767"/>
                      <a:pt x="1834745" y="3454086"/>
                    </a:cubicBezTo>
                    <a:cubicBezTo>
                      <a:pt x="1835990" y="3445404"/>
                      <a:pt x="1836613" y="3434862"/>
                      <a:pt x="1836613" y="3422460"/>
                    </a:cubicBezTo>
                    <a:cubicBezTo>
                      <a:pt x="1836613" y="3411298"/>
                      <a:pt x="1836148" y="3401686"/>
                      <a:pt x="1835218" y="3393624"/>
                    </a:cubicBezTo>
                    <a:cubicBezTo>
                      <a:pt x="1834287" y="3385563"/>
                      <a:pt x="1833047" y="3378587"/>
                      <a:pt x="1831497" y="3372695"/>
                    </a:cubicBezTo>
                    <a:cubicBezTo>
                      <a:pt x="1829947" y="3366804"/>
                      <a:pt x="1827931" y="3361688"/>
                      <a:pt x="1825451" y="3357347"/>
                    </a:cubicBezTo>
                    <a:cubicBezTo>
                      <a:pt x="1822970" y="3353007"/>
                      <a:pt x="1817544" y="3346650"/>
                      <a:pt x="1809173" y="3338279"/>
                    </a:cubicBezTo>
                    <a:cubicBezTo>
                      <a:pt x="1800801" y="3329907"/>
                      <a:pt x="1785763" y="3319210"/>
                      <a:pt x="1764059" y="3306188"/>
                    </a:cubicBezTo>
                    <a:cubicBezTo>
                      <a:pt x="1742355" y="3293165"/>
                      <a:pt x="1717551" y="3281693"/>
                      <a:pt x="1689645" y="3271771"/>
                    </a:cubicBezTo>
                    <a:cubicBezTo>
                      <a:pt x="1661740" y="3261849"/>
                      <a:pt x="1631354" y="3253633"/>
                      <a:pt x="1598488" y="3247122"/>
                    </a:cubicBezTo>
                    <a:cubicBezTo>
                      <a:pt x="1565622" y="3240610"/>
                      <a:pt x="1531825" y="3237355"/>
                      <a:pt x="1497099" y="3237355"/>
                    </a:cubicBezTo>
                    <a:close/>
                    <a:moveTo>
                      <a:pt x="3678249" y="3163871"/>
                    </a:moveTo>
                    <a:cubicBezTo>
                      <a:pt x="3663367" y="3163871"/>
                      <a:pt x="3651119" y="3164646"/>
                      <a:pt x="3641507" y="3166196"/>
                    </a:cubicBezTo>
                    <a:cubicBezTo>
                      <a:pt x="3631896" y="3167746"/>
                      <a:pt x="3623989" y="3169607"/>
                      <a:pt x="3617788" y="3171777"/>
                    </a:cubicBezTo>
                    <a:cubicBezTo>
                      <a:pt x="3611587" y="3173948"/>
                      <a:pt x="3607401" y="3177048"/>
                      <a:pt x="3605231" y="3181079"/>
                    </a:cubicBezTo>
                    <a:cubicBezTo>
                      <a:pt x="3603060" y="3185110"/>
                      <a:pt x="3601975" y="3189296"/>
                      <a:pt x="3601975" y="3193636"/>
                    </a:cubicBezTo>
                    <a:lnTo>
                      <a:pt x="3601975" y="3680118"/>
                    </a:lnTo>
                    <a:cubicBezTo>
                      <a:pt x="3562288" y="3638571"/>
                      <a:pt x="3522135" y="3607100"/>
                      <a:pt x="3481517" y="3585706"/>
                    </a:cubicBezTo>
                    <a:cubicBezTo>
                      <a:pt x="3440900" y="3564312"/>
                      <a:pt x="3396096" y="3553615"/>
                      <a:pt x="3347107" y="3553615"/>
                    </a:cubicBezTo>
                    <a:cubicBezTo>
                      <a:pt x="3288196" y="3553615"/>
                      <a:pt x="3236261" y="3564622"/>
                      <a:pt x="3191302" y="3586636"/>
                    </a:cubicBezTo>
                    <a:cubicBezTo>
                      <a:pt x="3146344" y="3608650"/>
                      <a:pt x="3108672" y="3640121"/>
                      <a:pt x="3078286" y="3681049"/>
                    </a:cubicBezTo>
                    <a:cubicBezTo>
                      <a:pt x="3047900" y="3721976"/>
                      <a:pt x="3024956" y="3771431"/>
                      <a:pt x="3009453" y="3829412"/>
                    </a:cubicBezTo>
                    <a:cubicBezTo>
                      <a:pt x="2993950" y="3887393"/>
                      <a:pt x="2986198" y="3952350"/>
                      <a:pt x="2986198" y="4024283"/>
                    </a:cubicBezTo>
                    <a:cubicBezTo>
                      <a:pt x="2986198" y="4085055"/>
                      <a:pt x="2992400" y="4142881"/>
                      <a:pt x="3004802" y="4197761"/>
                    </a:cubicBezTo>
                    <a:cubicBezTo>
                      <a:pt x="3017204" y="4252642"/>
                      <a:pt x="3036893" y="4300391"/>
                      <a:pt x="3063868" y="4341008"/>
                    </a:cubicBezTo>
                    <a:cubicBezTo>
                      <a:pt x="3090843" y="4381626"/>
                      <a:pt x="3126035" y="4413872"/>
                      <a:pt x="3169443" y="4437747"/>
                    </a:cubicBezTo>
                    <a:cubicBezTo>
                      <a:pt x="3212851" y="4461621"/>
                      <a:pt x="3265251" y="4473558"/>
                      <a:pt x="3326643" y="4473558"/>
                    </a:cubicBezTo>
                    <a:cubicBezTo>
                      <a:pt x="3383073" y="4473558"/>
                      <a:pt x="3435008" y="4460226"/>
                      <a:pt x="3482447" y="4433561"/>
                    </a:cubicBezTo>
                    <a:cubicBezTo>
                      <a:pt x="3529886" y="4406896"/>
                      <a:pt x="3575620" y="4369689"/>
                      <a:pt x="3619648" y="4321940"/>
                    </a:cubicBezTo>
                    <a:lnTo>
                      <a:pt x="3619648" y="4432631"/>
                    </a:lnTo>
                    <a:cubicBezTo>
                      <a:pt x="3619648" y="4437592"/>
                      <a:pt x="3620889" y="4441932"/>
                      <a:pt x="3623369" y="4445653"/>
                    </a:cubicBezTo>
                    <a:cubicBezTo>
                      <a:pt x="3625849" y="4449374"/>
                      <a:pt x="3629880" y="4452320"/>
                      <a:pt x="3635461" y="4454490"/>
                    </a:cubicBezTo>
                    <a:cubicBezTo>
                      <a:pt x="3641042" y="4456660"/>
                      <a:pt x="3648174" y="4458366"/>
                      <a:pt x="3656855" y="4459606"/>
                    </a:cubicBezTo>
                    <a:cubicBezTo>
                      <a:pt x="3665537" y="4460846"/>
                      <a:pt x="3676389" y="4461466"/>
                      <a:pt x="3689411" y="4461466"/>
                    </a:cubicBezTo>
                    <a:cubicBezTo>
                      <a:pt x="3701814" y="4461466"/>
                      <a:pt x="3712356" y="4460846"/>
                      <a:pt x="3721037" y="4459606"/>
                    </a:cubicBezTo>
                    <a:cubicBezTo>
                      <a:pt x="3729719" y="4458366"/>
                      <a:pt x="3736696" y="4456660"/>
                      <a:pt x="3741966" y="4454490"/>
                    </a:cubicBezTo>
                    <a:cubicBezTo>
                      <a:pt x="3747237" y="4452320"/>
                      <a:pt x="3750958" y="4449374"/>
                      <a:pt x="3753129" y="4445653"/>
                    </a:cubicBezTo>
                    <a:cubicBezTo>
                      <a:pt x="3755299" y="4441932"/>
                      <a:pt x="3756384" y="4437592"/>
                      <a:pt x="3756384" y="4432631"/>
                    </a:cubicBezTo>
                    <a:lnTo>
                      <a:pt x="3756384" y="3193636"/>
                    </a:lnTo>
                    <a:cubicBezTo>
                      <a:pt x="3756384" y="3189296"/>
                      <a:pt x="3754989" y="3185110"/>
                      <a:pt x="3752198" y="3181079"/>
                    </a:cubicBezTo>
                    <a:cubicBezTo>
                      <a:pt x="3749408" y="3177048"/>
                      <a:pt x="3745222" y="3173948"/>
                      <a:pt x="3739641" y="3171777"/>
                    </a:cubicBezTo>
                    <a:cubicBezTo>
                      <a:pt x="3734060" y="3169607"/>
                      <a:pt x="3726308" y="3167746"/>
                      <a:pt x="3716387" y="3166196"/>
                    </a:cubicBezTo>
                    <a:cubicBezTo>
                      <a:pt x="3706465" y="3164646"/>
                      <a:pt x="3693752" y="3163871"/>
                      <a:pt x="3678249" y="3163871"/>
                    </a:cubicBezTo>
                    <a:close/>
                    <a:moveTo>
                      <a:pt x="4414688" y="2090374"/>
                    </a:moveTo>
                    <a:lnTo>
                      <a:pt x="4631419" y="2097815"/>
                    </a:lnTo>
                    <a:cubicBezTo>
                      <a:pt x="4681649" y="2099055"/>
                      <a:pt x="4721491" y="2109442"/>
                      <a:pt x="4750947" y="2128976"/>
                    </a:cubicBezTo>
                    <a:cubicBezTo>
                      <a:pt x="4780402" y="2148510"/>
                      <a:pt x="4795130" y="2176260"/>
                      <a:pt x="4795130" y="2212227"/>
                    </a:cubicBezTo>
                    <a:cubicBezTo>
                      <a:pt x="4795130" y="2233311"/>
                      <a:pt x="4790945" y="2253465"/>
                      <a:pt x="4782573" y="2272688"/>
                    </a:cubicBezTo>
                    <a:cubicBezTo>
                      <a:pt x="4774201" y="2291912"/>
                      <a:pt x="4760403" y="2308965"/>
                      <a:pt x="4741180" y="2323848"/>
                    </a:cubicBezTo>
                    <a:cubicBezTo>
                      <a:pt x="4721956" y="2338731"/>
                      <a:pt x="4696686" y="2350668"/>
                      <a:pt x="4665371" y="2359660"/>
                    </a:cubicBezTo>
                    <a:cubicBezTo>
                      <a:pt x="4634054" y="2368651"/>
                      <a:pt x="4595142" y="2373147"/>
                      <a:pt x="4548634" y="2373147"/>
                    </a:cubicBezTo>
                    <a:cubicBezTo>
                      <a:pt x="4475460" y="2373147"/>
                      <a:pt x="4418409" y="2362760"/>
                      <a:pt x="4377481" y="2341986"/>
                    </a:cubicBezTo>
                    <a:cubicBezTo>
                      <a:pt x="4336553" y="2321212"/>
                      <a:pt x="4316090" y="2290672"/>
                      <a:pt x="4316090" y="2250364"/>
                    </a:cubicBezTo>
                    <a:cubicBezTo>
                      <a:pt x="4316090" y="2237342"/>
                      <a:pt x="4317485" y="2224629"/>
                      <a:pt x="4320275" y="2212227"/>
                    </a:cubicBezTo>
                    <a:cubicBezTo>
                      <a:pt x="4323066" y="2199824"/>
                      <a:pt x="4328182" y="2187267"/>
                      <a:pt x="4335623" y="2174555"/>
                    </a:cubicBezTo>
                    <a:cubicBezTo>
                      <a:pt x="4343065" y="2161842"/>
                      <a:pt x="4353142" y="2148510"/>
                      <a:pt x="4365854" y="2134557"/>
                    </a:cubicBezTo>
                    <a:cubicBezTo>
                      <a:pt x="4378566" y="2120605"/>
                      <a:pt x="4394844" y="2105877"/>
                      <a:pt x="4414688" y="2090374"/>
                    </a:cubicBezTo>
                    <a:close/>
                    <a:moveTo>
                      <a:pt x="4537472" y="1367627"/>
                    </a:moveTo>
                    <a:cubicBezTo>
                      <a:pt x="4595142" y="1367627"/>
                      <a:pt x="4639635" y="1383595"/>
                      <a:pt x="4670952" y="1415531"/>
                    </a:cubicBezTo>
                    <a:cubicBezTo>
                      <a:pt x="4702267" y="1447467"/>
                      <a:pt x="4717925" y="1491961"/>
                      <a:pt x="4717925" y="1549012"/>
                    </a:cubicBezTo>
                    <a:cubicBezTo>
                      <a:pt x="4717925" y="1573196"/>
                      <a:pt x="4714360" y="1596451"/>
                      <a:pt x="4707229" y="1618775"/>
                    </a:cubicBezTo>
                    <a:cubicBezTo>
                      <a:pt x="4700097" y="1641099"/>
                      <a:pt x="4689245" y="1660788"/>
                      <a:pt x="4674673" y="1677841"/>
                    </a:cubicBezTo>
                    <a:cubicBezTo>
                      <a:pt x="4660099" y="1694894"/>
                      <a:pt x="4641651" y="1708226"/>
                      <a:pt x="4619327" y="1717838"/>
                    </a:cubicBezTo>
                    <a:cubicBezTo>
                      <a:pt x="4597003" y="1727450"/>
                      <a:pt x="4570648" y="1732256"/>
                      <a:pt x="4540262" y="1732256"/>
                    </a:cubicBezTo>
                    <a:cubicBezTo>
                      <a:pt x="4483831" y="1732256"/>
                      <a:pt x="4439958" y="1716443"/>
                      <a:pt x="4408642" y="1684817"/>
                    </a:cubicBezTo>
                    <a:cubicBezTo>
                      <a:pt x="4377326" y="1653191"/>
                      <a:pt x="4361668" y="1609783"/>
                      <a:pt x="4361668" y="1554593"/>
                    </a:cubicBezTo>
                    <a:cubicBezTo>
                      <a:pt x="4361668" y="1529788"/>
                      <a:pt x="4365234" y="1506068"/>
                      <a:pt x="4372365" y="1483434"/>
                    </a:cubicBezTo>
                    <a:cubicBezTo>
                      <a:pt x="4379496" y="1460800"/>
                      <a:pt x="4390349" y="1440801"/>
                      <a:pt x="4404921" y="1423438"/>
                    </a:cubicBezTo>
                    <a:cubicBezTo>
                      <a:pt x="4419494" y="1406074"/>
                      <a:pt x="4437787" y="1392432"/>
                      <a:pt x="4459802" y="1382510"/>
                    </a:cubicBezTo>
                    <a:cubicBezTo>
                      <a:pt x="4481816" y="1372588"/>
                      <a:pt x="4507706" y="1367627"/>
                      <a:pt x="4537472" y="1367627"/>
                    </a:cubicBezTo>
                    <a:close/>
                    <a:moveTo>
                      <a:pt x="2896418" y="1261587"/>
                    </a:moveTo>
                    <a:cubicBezTo>
                      <a:pt x="2881535" y="1261587"/>
                      <a:pt x="2869133" y="1262207"/>
                      <a:pt x="2859211" y="1263447"/>
                    </a:cubicBezTo>
                    <a:cubicBezTo>
                      <a:pt x="2849289" y="1264688"/>
                      <a:pt x="2841382" y="1266548"/>
                      <a:pt x="2835491" y="1269029"/>
                    </a:cubicBezTo>
                    <a:cubicBezTo>
                      <a:pt x="2829600" y="1271509"/>
                      <a:pt x="2825569" y="1274610"/>
                      <a:pt x="2823399" y="1278330"/>
                    </a:cubicBezTo>
                    <a:cubicBezTo>
                      <a:pt x="2821229" y="1282051"/>
                      <a:pt x="2820143" y="1286082"/>
                      <a:pt x="2820143" y="1290423"/>
                    </a:cubicBezTo>
                    <a:lnTo>
                      <a:pt x="2820143" y="2127581"/>
                    </a:lnTo>
                    <a:cubicBezTo>
                      <a:pt x="2820143" y="2132542"/>
                      <a:pt x="2821229" y="2136728"/>
                      <a:pt x="2823399" y="2140138"/>
                    </a:cubicBezTo>
                    <a:cubicBezTo>
                      <a:pt x="2825570" y="2143549"/>
                      <a:pt x="2829600" y="2146494"/>
                      <a:pt x="2835491" y="2148975"/>
                    </a:cubicBezTo>
                    <a:cubicBezTo>
                      <a:pt x="2841383" y="2151455"/>
                      <a:pt x="2849289" y="2153316"/>
                      <a:pt x="2859211" y="2154556"/>
                    </a:cubicBezTo>
                    <a:cubicBezTo>
                      <a:pt x="2869133" y="2155796"/>
                      <a:pt x="2881535" y="2156416"/>
                      <a:pt x="2896418" y="2156416"/>
                    </a:cubicBezTo>
                    <a:cubicBezTo>
                      <a:pt x="2911921" y="2156416"/>
                      <a:pt x="2924633" y="2155796"/>
                      <a:pt x="2934555" y="2154556"/>
                    </a:cubicBezTo>
                    <a:cubicBezTo>
                      <a:pt x="2944477" y="2153316"/>
                      <a:pt x="2952228" y="2151455"/>
                      <a:pt x="2957809" y="2148975"/>
                    </a:cubicBezTo>
                    <a:cubicBezTo>
                      <a:pt x="2963391" y="2146494"/>
                      <a:pt x="2967421" y="2143549"/>
                      <a:pt x="2969902" y="2140138"/>
                    </a:cubicBezTo>
                    <a:cubicBezTo>
                      <a:pt x="2972382" y="2136728"/>
                      <a:pt x="2973622" y="2132542"/>
                      <a:pt x="2973622" y="2127581"/>
                    </a:cubicBezTo>
                    <a:lnTo>
                      <a:pt x="2973622" y="1290423"/>
                    </a:lnTo>
                    <a:cubicBezTo>
                      <a:pt x="2973622" y="1286082"/>
                      <a:pt x="2972382" y="1282051"/>
                      <a:pt x="2969902" y="1278330"/>
                    </a:cubicBezTo>
                    <a:cubicBezTo>
                      <a:pt x="2967421" y="1274610"/>
                      <a:pt x="2963391" y="1271509"/>
                      <a:pt x="2957809" y="1269029"/>
                    </a:cubicBezTo>
                    <a:cubicBezTo>
                      <a:pt x="2952228" y="1266548"/>
                      <a:pt x="2944477" y="1264688"/>
                      <a:pt x="2934555" y="1263447"/>
                    </a:cubicBezTo>
                    <a:cubicBezTo>
                      <a:pt x="2924633" y="1262207"/>
                      <a:pt x="2911921" y="1261587"/>
                      <a:pt x="2896418" y="1261587"/>
                    </a:cubicBezTo>
                    <a:close/>
                    <a:moveTo>
                      <a:pt x="4540262" y="1250425"/>
                    </a:moveTo>
                    <a:cubicBezTo>
                      <a:pt x="4493133" y="1250425"/>
                      <a:pt x="4449570" y="1257402"/>
                      <a:pt x="4409572" y="1271354"/>
                    </a:cubicBezTo>
                    <a:cubicBezTo>
                      <a:pt x="4369575" y="1285307"/>
                      <a:pt x="4335313" y="1305306"/>
                      <a:pt x="4306788" y="1331351"/>
                    </a:cubicBezTo>
                    <a:cubicBezTo>
                      <a:pt x="4278262" y="1357395"/>
                      <a:pt x="4255938" y="1389331"/>
                      <a:pt x="4239815" y="1427158"/>
                    </a:cubicBezTo>
                    <a:cubicBezTo>
                      <a:pt x="4223692" y="1464986"/>
                      <a:pt x="4215631" y="1507774"/>
                      <a:pt x="4215631" y="1555523"/>
                    </a:cubicBezTo>
                    <a:cubicBezTo>
                      <a:pt x="4215631" y="1596451"/>
                      <a:pt x="4221212" y="1631332"/>
                      <a:pt x="4232374" y="1660167"/>
                    </a:cubicBezTo>
                    <a:cubicBezTo>
                      <a:pt x="4243536" y="1689003"/>
                      <a:pt x="4258729" y="1714893"/>
                      <a:pt x="4277952" y="1737837"/>
                    </a:cubicBezTo>
                    <a:cubicBezTo>
                      <a:pt x="4255008" y="1761402"/>
                      <a:pt x="4235784" y="1788067"/>
                      <a:pt x="4220281" y="1817832"/>
                    </a:cubicBezTo>
                    <a:cubicBezTo>
                      <a:pt x="4204779" y="1847598"/>
                      <a:pt x="4197027" y="1881394"/>
                      <a:pt x="4197027" y="1919221"/>
                    </a:cubicBezTo>
                    <a:cubicBezTo>
                      <a:pt x="4197027" y="1946507"/>
                      <a:pt x="4204313" y="1971931"/>
                      <a:pt x="4218886" y="1995496"/>
                    </a:cubicBezTo>
                    <a:cubicBezTo>
                      <a:pt x="4233459" y="2019060"/>
                      <a:pt x="4255938" y="2038594"/>
                      <a:pt x="4286324" y="2054097"/>
                    </a:cubicBezTo>
                    <a:cubicBezTo>
                      <a:pt x="4266480" y="2069600"/>
                      <a:pt x="4248962" y="2085258"/>
                      <a:pt x="4233769" y="2101071"/>
                    </a:cubicBezTo>
                    <a:cubicBezTo>
                      <a:pt x="4218576" y="2116884"/>
                      <a:pt x="4205864" y="2133472"/>
                      <a:pt x="4195632" y="2150835"/>
                    </a:cubicBezTo>
                    <a:cubicBezTo>
                      <a:pt x="4185400" y="2168199"/>
                      <a:pt x="4177803" y="2186492"/>
                      <a:pt x="4172842" y="2205716"/>
                    </a:cubicBezTo>
                    <a:cubicBezTo>
                      <a:pt x="4167881" y="2224939"/>
                      <a:pt x="4165401" y="2244783"/>
                      <a:pt x="4165401" y="2265247"/>
                    </a:cubicBezTo>
                    <a:cubicBezTo>
                      <a:pt x="4165401" y="2297493"/>
                      <a:pt x="4172222" y="2327414"/>
                      <a:pt x="4185865" y="2355009"/>
                    </a:cubicBezTo>
                    <a:cubicBezTo>
                      <a:pt x="4199507" y="2382604"/>
                      <a:pt x="4221522" y="2406323"/>
                      <a:pt x="4251907" y="2426167"/>
                    </a:cubicBezTo>
                    <a:cubicBezTo>
                      <a:pt x="4282293" y="2446011"/>
                      <a:pt x="4321205" y="2461669"/>
                      <a:pt x="4368644" y="2473141"/>
                    </a:cubicBezTo>
                    <a:cubicBezTo>
                      <a:pt x="4416083" y="2484613"/>
                      <a:pt x="4473599" y="2490349"/>
                      <a:pt x="4541192" y="2490349"/>
                    </a:cubicBezTo>
                    <a:cubicBezTo>
                      <a:pt x="4611265" y="2490349"/>
                      <a:pt x="4672037" y="2482753"/>
                      <a:pt x="4723507" y="2467560"/>
                    </a:cubicBezTo>
                    <a:cubicBezTo>
                      <a:pt x="4774976" y="2452367"/>
                      <a:pt x="4817299" y="2431593"/>
                      <a:pt x="4850476" y="2405238"/>
                    </a:cubicBezTo>
                    <a:cubicBezTo>
                      <a:pt x="4883652" y="2378883"/>
                      <a:pt x="4908301" y="2348342"/>
                      <a:pt x="4924425" y="2313616"/>
                    </a:cubicBezTo>
                    <a:cubicBezTo>
                      <a:pt x="4940547" y="2278889"/>
                      <a:pt x="4948609" y="2242302"/>
                      <a:pt x="4948609" y="2203855"/>
                    </a:cubicBezTo>
                    <a:cubicBezTo>
                      <a:pt x="4948609" y="2167268"/>
                      <a:pt x="4941478" y="2135177"/>
                      <a:pt x="4927215" y="2107582"/>
                    </a:cubicBezTo>
                    <a:cubicBezTo>
                      <a:pt x="4912952" y="2079987"/>
                      <a:pt x="4893108" y="2056732"/>
                      <a:pt x="4867684" y="2037819"/>
                    </a:cubicBezTo>
                    <a:cubicBezTo>
                      <a:pt x="4842259" y="2018905"/>
                      <a:pt x="4812183" y="2004333"/>
                      <a:pt x="4777457" y="1994101"/>
                    </a:cubicBezTo>
                    <a:cubicBezTo>
                      <a:pt x="4742730" y="1983869"/>
                      <a:pt x="4704593" y="1978133"/>
                      <a:pt x="4663045" y="1976892"/>
                    </a:cubicBezTo>
                    <a:lnTo>
                      <a:pt x="4444454" y="1967591"/>
                    </a:lnTo>
                    <a:cubicBezTo>
                      <a:pt x="4410967" y="1966350"/>
                      <a:pt x="4384147" y="1958599"/>
                      <a:pt x="4363994" y="1944336"/>
                    </a:cubicBezTo>
                    <a:cubicBezTo>
                      <a:pt x="4343840" y="1930074"/>
                      <a:pt x="4333763" y="1912090"/>
                      <a:pt x="4333763" y="1890386"/>
                    </a:cubicBezTo>
                    <a:cubicBezTo>
                      <a:pt x="4333763" y="1871782"/>
                      <a:pt x="4337329" y="1855349"/>
                      <a:pt x="4344460" y="1841087"/>
                    </a:cubicBezTo>
                    <a:cubicBezTo>
                      <a:pt x="4351591" y="1826824"/>
                      <a:pt x="4360738" y="1814112"/>
                      <a:pt x="4371900" y="1802949"/>
                    </a:cubicBezTo>
                    <a:cubicBezTo>
                      <a:pt x="4388643" y="1816592"/>
                      <a:pt x="4412363" y="1827909"/>
                      <a:pt x="4443058" y="1836901"/>
                    </a:cubicBezTo>
                    <a:cubicBezTo>
                      <a:pt x="4473754" y="1845892"/>
                      <a:pt x="4506156" y="1850388"/>
                      <a:pt x="4540262" y="1850388"/>
                    </a:cubicBezTo>
                    <a:cubicBezTo>
                      <a:pt x="4588631" y="1850388"/>
                      <a:pt x="4632659" y="1843567"/>
                      <a:pt x="4672347" y="1829925"/>
                    </a:cubicBezTo>
                    <a:cubicBezTo>
                      <a:pt x="4712034" y="1816282"/>
                      <a:pt x="4746296" y="1796593"/>
                      <a:pt x="4775132" y="1770858"/>
                    </a:cubicBezTo>
                    <a:cubicBezTo>
                      <a:pt x="4803967" y="1745123"/>
                      <a:pt x="4826136" y="1713653"/>
                      <a:pt x="4841639" y="1676446"/>
                    </a:cubicBezTo>
                    <a:cubicBezTo>
                      <a:pt x="4857142" y="1639239"/>
                      <a:pt x="4864894" y="1596451"/>
                      <a:pt x="4864894" y="1548081"/>
                    </a:cubicBezTo>
                    <a:cubicBezTo>
                      <a:pt x="4864894" y="1518936"/>
                      <a:pt x="4860552" y="1490875"/>
                      <a:pt x="4851871" y="1463901"/>
                    </a:cubicBezTo>
                    <a:cubicBezTo>
                      <a:pt x="4843189" y="1436925"/>
                      <a:pt x="4827996" y="1412276"/>
                      <a:pt x="4806293" y="1389952"/>
                    </a:cubicBezTo>
                    <a:lnTo>
                      <a:pt x="4926285" y="1389952"/>
                    </a:lnTo>
                    <a:cubicBezTo>
                      <a:pt x="4935586" y="1389952"/>
                      <a:pt x="4943183" y="1385145"/>
                      <a:pt x="4949075" y="1375534"/>
                    </a:cubicBezTo>
                    <a:cubicBezTo>
                      <a:pt x="4954965" y="1365922"/>
                      <a:pt x="4957911" y="1350264"/>
                      <a:pt x="4957911" y="1328560"/>
                    </a:cubicBezTo>
                    <a:cubicBezTo>
                      <a:pt x="4957911" y="1307476"/>
                      <a:pt x="4955275" y="1291818"/>
                      <a:pt x="4950005" y="1281586"/>
                    </a:cubicBezTo>
                    <a:cubicBezTo>
                      <a:pt x="4944733" y="1271354"/>
                      <a:pt x="4936827" y="1266238"/>
                      <a:pt x="4926285" y="1266238"/>
                    </a:cubicBezTo>
                    <a:lnTo>
                      <a:pt x="4673277" y="1266238"/>
                    </a:lnTo>
                    <a:cubicBezTo>
                      <a:pt x="4654053" y="1261277"/>
                      <a:pt x="4633434" y="1257402"/>
                      <a:pt x="4611421" y="1254611"/>
                    </a:cubicBezTo>
                    <a:cubicBezTo>
                      <a:pt x="4589406" y="1251820"/>
                      <a:pt x="4565686" y="1250425"/>
                      <a:pt x="4540262" y="1250425"/>
                    </a:cubicBezTo>
                    <a:close/>
                    <a:moveTo>
                      <a:pt x="3679663" y="1248565"/>
                    </a:moveTo>
                    <a:cubicBezTo>
                      <a:pt x="3631914" y="1248565"/>
                      <a:pt x="3584630" y="1260812"/>
                      <a:pt x="3537811" y="1285307"/>
                    </a:cubicBezTo>
                    <a:cubicBezTo>
                      <a:pt x="3490993" y="1309801"/>
                      <a:pt x="3444019" y="1348403"/>
                      <a:pt x="3396890" y="1401114"/>
                    </a:cubicBezTo>
                    <a:lnTo>
                      <a:pt x="3396890" y="1290423"/>
                    </a:lnTo>
                    <a:cubicBezTo>
                      <a:pt x="3396890" y="1285462"/>
                      <a:pt x="3395804" y="1281276"/>
                      <a:pt x="3393634" y="1277865"/>
                    </a:cubicBezTo>
                    <a:cubicBezTo>
                      <a:pt x="3391464" y="1274455"/>
                      <a:pt x="3387898" y="1271354"/>
                      <a:pt x="3382937" y="1268563"/>
                    </a:cubicBezTo>
                    <a:cubicBezTo>
                      <a:pt x="3377976" y="1265773"/>
                      <a:pt x="3371000" y="1263913"/>
                      <a:pt x="3362008" y="1262982"/>
                    </a:cubicBezTo>
                    <a:cubicBezTo>
                      <a:pt x="3353016" y="1262052"/>
                      <a:pt x="3341700" y="1261587"/>
                      <a:pt x="3328057" y="1261587"/>
                    </a:cubicBezTo>
                    <a:cubicBezTo>
                      <a:pt x="3313794" y="1261587"/>
                      <a:pt x="3302322" y="1262052"/>
                      <a:pt x="3293640" y="1262982"/>
                    </a:cubicBezTo>
                    <a:cubicBezTo>
                      <a:pt x="3284959" y="1263913"/>
                      <a:pt x="3277827" y="1265773"/>
                      <a:pt x="3272246" y="1268563"/>
                    </a:cubicBezTo>
                    <a:cubicBezTo>
                      <a:pt x="3266665" y="1271354"/>
                      <a:pt x="3262944" y="1274455"/>
                      <a:pt x="3261084" y="1277865"/>
                    </a:cubicBezTo>
                    <a:cubicBezTo>
                      <a:pt x="3259224" y="1281276"/>
                      <a:pt x="3258294" y="1285462"/>
                      <a:pt x="3258294" y="1290423"/>
                    </a:cubicBezTo>
                    <a:lnTo>
                      <a:pt x="3258294" y="2127581"/>
                    </a:lnTo>
                    <a:cubicBezTo>
                      <a:pt x="3258294" y="2132542"/>
                      <a:pt x="3259379" y="2136728"/>
                      <a:pt x="3261549" y="2140138"/>
                    </a:cubicBezTo>
                    <a:cubicBezTo>
                      <a:pt x="3263719" y="2143549"/>
                      <a:pt x="3267751" y="2146494"/>
                      <a:pt x="3273642" y="2148975"/>
                    </a:cubicBezTo>
                    <a:cubicBezTo>
                      <a:pt x="3279532" y="2151455"/>
                      <a:pt x="3287439" y="2153316"/>
                      <a:pt x="3297361" y="2154556"/>
                    </a:cubicBezTo>
                    <a:cubicBezTo>
                      <a:pt x="3307283" y="2155796"/>
                      <a:pt x="3319685" y="2156416"/>
                      <a:pt x="3334568" y="2156416"/>
                    </a:cubicBezTo>
                    <a:cubicBezTo>
                      <a:pt x="3350071" y="2156416"/>
                      <a:pt x="3362783" y="2155796"/>
                      <a:pt x="3372705" y="2154556"/>
                    </a:cubicBezTo>
                    <a:cubicBezTo>
                      <a:pt x="3382627" y="2153316"/>
                      <a:pt x="3390379" y="2151455"/>
                      <a:pt x="3395960" y="2148975"/>
                    </a:cubicBezTo>
                    <a:cubicBezTo>
                      <a:pt x="3401541" y="2146494"/>
                      <a:pt x="3405571" y="2143549"/>
                      <a:pt x="3408052" y="2140138"/>
                    </a:cubicBezTo>
                    <a:cubicBezTo>
                      <a:pt x="3410533" y="2136728"/>
                      <a:pt x="3411773" y="2132542"/>
                      <a:pt x="3411773" y="2127581"/>
                    </a:cubicBezTo>
                    <a:lnTo>
                      <a:pt x="3411773" y="1542500"/>
                    </a:lnTo>
                    <a:cubicBezTo>
                      <a:pt x="3453940" y="1489790"/>
                      <a:pt x="3494248" y="1449793"/>
                      <a:pt x="3532695" y="1422508"/>
                    </a:cubicBezTo>
                    <a:cubicBezTo>
                      <a:pt x="3571143" y="1395222"/>
                      <a:pt x="3609590" y="1381580"/>
                      <a:pt x="3648037" y="1381580"/>
                    </a:cubicBezTo>
                    <a:cubicBezTo>
                      <a:pt x="3677803" y="1381580"/>
                      <a:pt x="3704003" y="1387161"/>
                      <a:pt x="3726637" y="1398323"/>
                    </a:cubicBezTo>
                    <a:cubicBezTo>
                      <a:pt x="3749271" y="1409485"/>
                      <a:pt x="3767720" y="1425608"/>
                      <a:pt x="3781983" y="1446692"/>
                    </a:cubicBezTo>
                    <a:cubicBezTo>
                      <a:pt x="3796245" y="1467776"/>
                      <a:pt x="3807097" y="1492891"/>
                      <a:pt x="3814539" y="1522036"/>
                    </a:cubicBezTo>
                    <a:cubicBezTo>
                      <a:pt x="3821980" y="1551182"/>
                      <a:pt x="3825701" y="1589629"/>
                      <a:pt x="3825701" y="1637378"/>
                    </a:cubicBezTo>
                    <a:lnTo>
                      <a:pt x="3825701" y="2127581"/>
                    </a:lnTo>
                    <a:cubicBezTo>
                      <a:pt x="3825701" y="2132542"/>
                      <a:pt x="3826941" y="2136728"/>
                      <a:pt x="3829422" y="2140138"/>
                    </a:cubicBezTo>
                    <a:cubicBezTo>
                      <a:pt x="3831902" y="2143549"/>
                      <a:pt x="3835933" y="2146494"/>
                      <a:pt x="3841514" y="2148975"/>
                    </a:cubicBezTo>
                    <a:cubicBezTo>
                      <a:pt x="3847095" y="2151455"/>
                      <a:pt x="3854846" y="2153316"/>
                      <a:pt x="3864768" y="2154556"/>
                    </a:cubicBezTo>
                    <a:cubicBezTo>
                      <a:pt x="3874690" y="2155796"/>
                      <a:pt x="3887402" y="2156416"/>
                      <a:pt x="3902905" y="2156416"/>
                    </a:cubicBezTo>
                    <a:cubicBezTo>
                      <a:pt x="3917788" y="2156416"/>
                      <a:pt x="3930190" y="2155796"/>
                      <a:pt x="3940112" y="2154556"/>
                    </a:cubicBezTo>
                    <a:cubicBezTo>
                      <a:pt x="3950035" y="2153316"/>
                      <a:pt x="3957786" y="2151455"/>
                      <a:pt x="3963367" y="2148975"/>
                    </a:cubicBezTo>
                    <a:cubicBezTo>
                      <a:pt x="3968948" y="2146494"/>
                      <a:pt x="3972978" y="2143549"/>
                      <a:pt x="3975459" y="2140138"/>
                    </a:cubicBezTo>
                    <a:cubicBezTo>
                      <a:pt x="3977940" y="2136728"/>
                      <a:pt x="3979180" y="2132542"/>
                      <a:pt x="3979180" y="2127581"/>
                    </a:cubicBezTo>
                    <a:lnTo>
                      <a:pt x="3979180" y="1616914"/>
                    </a:lnTo>
                    <a:cubicBezTo>
                      <a:pt x="3979180" y="1557383"/>
                      <a:pt x="3974064" y="1506379"/>
                      <a:pt x="3963832" y="1463901"/>
                    </a:cubicBezTo>
                    <a:cubicBezTo>
                      <a:pt x="3953600" y="1421422"/>
                      <a:pt x="3936702" y="1384370"/>
                      <a:pt x="3913137" y="1352744"/>
                    </a:cubicBezTo>
                    <a:cubicBezTo>
                      <a:pt x="3889573" y="1321118"/>
                      <a:pt x="3858722" y="1295849"/>
                      <a:pt x="3820585" y="1276935"/>
                    </a:cubicBezTo>
                    <a:cubicBezTo>
                      <a:pt x="3782448" y="1258022"/>
                      <a:pt x="3735474" y="1248565"/>
                      <a:pt x="3679663" y="1248565"/>
                    </a:cubicBezTo>
                    <a:close/>
                    <a:moveTo>
                      <a:pt x="2335782" y="1248565"/>
                    </a:moveTo>
                    <a:cubicBezTo>
                      <a:pt x="2284933" y="1248565"/>
                      <a:pt x="2240439" y="1255386"/>
                      <a:pt x="2202302" y="1269029"/>
                    </a:cubicBezTo>
                    <a:cubicBezTo>
                      <a:pt x="2164165" y="1282671"/>
                      <a:pt x="2132384" y="1300810"/>
                      <a:pt x="2106959" y="1323444"/>
                    </a:cubicBezTo>
                    <a:cubicBezTo>
                      <a:pt x="2081534" y="1346078"/>
                      <a:pt x="2062466" y="1372433"/>
                      <a:pt x="2049753" y="1402509"/>
                    </a:cubicBezTo>
                    <a:cubicBezTo>
                      <a:pt x="2037041" y="1432584"/>
                      <a:pt x="2030685" y="1464055"/>
                      <a:pt x="2030685" y="1496922"/>
                    </a:cubicBezTo>
                    <a:cubicBezTo>
                      <a:pt x="2030685" y="1534129"/>
                      <a:pt x="2036731" y="1566065"/>
                      <a:pt x="2048823" y="1592730"/>
                    </a:cubicBezTo>
                    <a:cubicBezTo>
                      <a:pt x="2060915" y="1619395"/>
                      <a:pt x="2076883" y="1642339"/>
                      <a:pt x="2096727" y="1661563"/>
                    </a:cubicBezTo>
                    <a:cubicBezTo>
                      <a:pt x="2116571" y="1680786"/>
                      <a:pt x="2139050" y="1697065"/>
                      <a:pt x="2164165" y="1710397"/>
                    </a:cubicBezTo>
                    <a:cubicBezTo>
                      <a:pt x="2189280" y="1723729"/>
                      <a:pt x="2215015" y="1735667"/>
                      <a:pt x="2241370" y="1746209"/>
                    </a:cubicBezTo>
                    <a:cubicBezTo>
                      <a:pt x="2267725" y="1756751"/>
                      <a:pt x="2293304" y="1766827"/>
                      <a:pt x="2318109" y="1776439"/>
                    </a:cubicBezTo>
                    <a:cubicBezTo>
                      <a:pt x="2342914" y="1786051"/>
                      <a:pt x="2365238" y="1797058"/>
                      <a:pt x="2385082" y="1809461"/>
                    </a:cubicBezTo>
                    <a:cubicBezTo>
                      <a:pt x="2404925" y="1821863"/>
                      <a:pt x="2420893" y="1836126"/>
                      <a:pt x="2432986" y="1852249"/>
                    </a:cubicBezTo>
                    <a:cubicBezTo>
                      <a:pt x="2445078" y="1868372"/>
                      <a:pt x="2451124" y="1888216"/>
                      <a:pt x="2451124" y="1911780"/>
                    </a:cubicBezTo>
                    <a:cubicBezTo>
                      <a:pt x="2451124" y="1934724"/>
                      <a:pt x="2446939" y="1954568"/>
                      <a:pt x="2438567" y="1971311"/>
                    </a:cubicBezTo>
                    <a:cubicBezTo>
                      <a:pt x="2430195" y="1988054"/>
                      <a:pt x="2418258" y="2001852"/>
                      <a:pt x="2402755" y="2012704"/>
                    </a:cubicBezTo>
                    <a:cubicBezTo>
                      <a:pt x="2387252" y="2023556"/>
                      <a:pt x="2368959" y="2031773"/>
                      <a:pt x="2347875" y="2037354"/>
                    </a:cubicBezTo>
                    <a:cubicBezTo>
                      <a:pt x="2326791" y="2042935"/>
                      <a:pt x="2303226" y="2045725"/>
                      <a:pt x="2277181" y="2045725"/>
                    </a:cubicBezTo>
                    <a:cubicBezTo>
                      <a:pt x="2242455" y="2045725"/>
                      <a:pt x="2211759" y="2041540"/>
                      <a:pt x="2185094" y="2033168"/>
                    </a:cubicBezTo>
                    <a:cubicBezTo>
                      <a:pt x="2158429" y="2024796"/>
                      <a:pt x="2135330" y="2015650"/>
                      <a:pt x="2115796" y="2005728"/>
                    </a:cubicBezTo>
                    <a:cubicBezTo>
                      <a:pt x="2096262" y="1995806"/>
                      <a:pt x="2079829" y="1986659"/>
                      <a:pt x="2066497" y="1978288"/>
                    </a:cubicBezTo>
                    <a:cubicBezTo>
                      <a:pt x="2053164" y="1969916"/>
                      <a:pt x="2043087" y="1965730"/>
                      <a:pt x="2036266" y="1965730"/>
                    </a:cubicBezTo>
                    <a:cubicBezTo>
                      <a:pt x="2031925" y="1965730"/>
                      <a:pt x="2028049" y="1966815"/>
                      <a:pt x="2024639" y="1968986"/>
                    </a:cubicBezTo>
                    <a:cubicBezTo>
                      <a:pt x="2021228" y="1971156"/>
                      <a:pt x="2018593" y="1974722"/>
                      <a:pt x="2016732" y="1979683"/>
                    </a:cubicBezTo>
                    <a:cubicBezTo>
                      <a:pt x="2014872" y="1984644"/>
                      <a:pt x="2013321" y="1991155"/>
                      <a:pt x="2012081" y="1999217"/>
                    </a:cubicBezTo>
                    <a:cubicBezTo>
                      <a:pt x="2010841" y="2007278"/>
                      <a:pt x="2010221" y="2017200"/>
                      <a:pt x="2010221" y="2028982"/>
                    </a:cubicBezTo>
                    <a:cubicBezTo>
                      <a:pt x="2010221" y="2048206"/>
                      <a:pt x="2011771" y="2063399"/>
                      <a:pt x="2014872" y="2074561"/>
                    </a:cubicBezTo>
                    <a:cubicBezTo>
                      <a:pt x="2017972" y="2085723"/>
                      <a:pt x="2022933" y="2094405"/>
                      <a:pt x="2029755" y="2100606"/>
                    </a:cubicBezTo>
                    <a:cubicBezTo>
                      <a:pt x="2036576" y="2106807"/>
                      <a:pt x="2047428" y="2113783"/>
                      <a:pt x="2062311" y="2121535"/>
                    </a:cubicBezTo>
                    <a:cubicBezTo>
                      <a:pt x="2077194" y="2129286"/>
                      <a:pt x="2095332" y="2136728"/>
                      <a:pt x="2116726" y="2143859"/>
                    </a:cubicBezTo>
                    <a:cubicBezTo>
                      <a:pt x="2138120" y="2150990"/>
                      <a:pt x="2162305" y="2156881"/>
                      <a:pt x="2189280" y="2161532"/>
                    </a:cubicBezTo>
                    <a:cubicBezTo>
                      <a:pt x="2216255" y="2166183"/>
                      <a:pt x="2244625" y="2168509"/>
                      <a:pt x="2274391" y="2168509"/>
                    </a:cubicBezTo>
                    <a:cubicBezTo>
                      <a:pt x="2322760" y="2168509"/>
                      <a:pt x="2367098" y="2162617"/>
                      <a:pt x="2407406" y="2150835"/>
                    </a:cubicBezTo>
                    <a:cubicBezTo>
                      <a:pt x="2447713" y="2139053"/>
                      <a:pt x="2482440" y="2121690"/>
                      <a:pt x="2511586" y="2098745"/>
                    </a:cubicBezTo>
                    <a:cubicBezTo>
                      <a:pt x="2540731" y="2075801"/>
                      <a:pt x="2563210" y="2047586"/>
                      <a:pt x="2579023" y="2014099"/>
                    </a:cubicBezTo>
                    <a:cubicBezTo>
                      <a:pt x="2594836" y="1980613"/>
                      <a:pt x="2602743" y="1942476"/>
                      <a:pt x="2602743" y="1899688"/>
                    </a:cubicBezTo>
                    <a:cubicBezTo>
                      <a:pt x="2602743" y="1863721"/>
                      <a:pt x="2596697" y="1832715"/>
                      <a:pt x="2584604" y="1806670"/>
                    </a:cubicBezTo>
                    <a:cubicBezTo>
                      <a:pt x="2572512" y="1780625"/>
                      <a:pt x="2556544" y="1758301"/>
                      <a:pt x="2536700" y="1739697"/>
                    </a:cubicBezTo>
                    <a:cubicBezTo>
                      <a:pt x="2516857" y="1721094"/>
                      <a:pt x="2494067" y="1705281"/>
                      <a:pt x="2468333" y="1692259"/>
                    </a:cubicBezTo>
                    <a:cubicBezTo>
                      <a:pt x="2442598" y="1679236"/>
                      <a:pt x="2416553" y="1667454"/>
                      <a:pt x="2390198" y="1656912"/>
                    </a:cubicBezTo>
                    <a:cubicBezTo>
                      <a:pt x="2363843" y="1646370"/>
                      <a:pt x="2337953" y="1636138"/>
                      <a:pt x="2312528" y="1626216"/>
                    </a:cubicBezTo>
                    <a:cubicBezTo>
                      <a:pt x="2287103" y="1616294"/>
                      <a:pt x="2264469" y="1605132"/>
                      <a:pt x="2244625" y="1592730"/>
                    </a:cubicBezTo>
                    <a:cubicBezTo>
                      <a:pt x="2224781" y="1580327"/>
                      <a:pt x="2208658" y="1565910"/>
                      <a:pt x="2196256" y="1549476"/>
                    </a:cubicBezTo>
                    <a:cubicBezTo>
                      <a:pt x="2183854" y="1533043"/>
                      <a:pt x="2177653" y="1512735"/>
                      <a:pt x="2177653" y="1488550"/>
                    </a:cubicBezTo>
                    <a:cubicBezTo>
                      <a:pt x="2177653" y="1471187"/>
                      <a:pt x="2180908" y="1455064"/>
                      <a:pt x="2187419" y="1440181"/>
                    </a:cubicBezTo>
                    <a:cubicBezTo>
                      <a:pt x="2193931" y="1425298"/>
                      <a:pt x="2203542" y="1412431"/>
                      <a:pt x="2216255" y="1401579"/>
                    </a:cubicBezTo>
                    <a:cubicBezTo>
                      <a:pt x="2228967" y="1390727"/>
                      <a:pt x="2245245" y="1382355"/>
                      <a:pt x="2265089" y="1376464"/>
                    </a:cubicBezTo>
                    <a:cubicBezTo>
                      <a:pt x="2284933" y="1370573"/>
                      <a:pt x="2307877" y="1367627"/>
                      <a:pt x="2333922" y="1367627"/>
                    </a:cubicBezTo>
                    <a:cubicBezTo>
                      <a:pt x="2363068" y="1367627"/>
                      <a:pt x="2388957" y="1371038"/>
                      <a:pt x="2411592" y="1377859"/>
                    </a:cubicBezTo>
                    <a:cubicBezTo>
                      <a:pt x="2434226" y="1384680"/>
                      <a:pt x="2453915" y="1391967"/>
                      <a:pt x="2470658" y="1399718"/>
                    </a:cubicBezTo>
                    <a:cubicBezTo>
                      <a:pt x="2487401" y="1407470"/>
                      <a:pt x="2501044" y="1414756"/>
                      <a:pt x="2511586" y="1421577"/>
                    </a:cubicBezTo>
                    <a:cubicBezTo>
                      <a:pt x="2522128" y="1428399"/>
                      <a:pt x="2530189" y="1431809"/>
                      <a:pt x="2535770" y="1431809"/>
                    </a:cubicBezTo>
                    <a:cubicBezTo>
                      <a:pt x="2539491" y="1431809"/>
                      <a:pt x="2542902" y="1430724"/>
                      <a:pt x="2546002" y="1428554"/>
                    </a:cubicBezTo>
                    <a:cubicBezTo>
                      <a:pt x="2549103" y="1426383"/>
                      <a:pt x="2551738" y="1422818"/>
                      <a:pt x="2553909" y="1417857"/>
                    </a:cubicBezTo>
                    <a:cubicBezTo>
                      <a:pt x="2556079" y="1412896"/>
                      <a:pt x="2557629" y="1406540"/>
                      <a:pt x="2558559" y="1398788"/>
                    </a:cubicBezTo>
                    <a:cubicBezTo>
                      <a:pt x="2559490" y="1391037"/>
                      <a:pt x="2559955" y="1381890"/>
                      <a:pt x="2559955" y="1371348"/>
                    </a:cubicBezTo>
                    <a:cubicBezTo>
                      <a:pt x="2559955" y="1361426"/>
                      <a:pt x="2559490" y="1353054"/>
                      <a:pt x="2558559" y="1346233"/>
                    </a:cubicBezTo>
                    <a:cubicBezTo>
                      <a:pt x="2557629" y="1339412"/>
                      <a:pt x="2556699" y="1333676"/>
                      <a:pt x="2555769" y="1329025"/>
                    </a:cubicBezTo>
                    <a:cubicBezTo>
                      <a:pt x="2554839" y="1324374"/>
                      <a:pt x="2553288" y="1320188"/>
                      <a:pt x="2551118" y="1316468"/>
                    </a:cubicBezTo>
                    <a:cubicBezTo>
                      <a:pt x="2548948" y="1312747"/>
                      <a:pt x="2544607" y="1308406"/>
                      <a:pt x="2538096" y="1303445"/>
                    </a:cubicBezTo>
                    <a:cubicBezTo>
                      <a:pt x="2531584" y="1298484"/>
                      <a:pt x="2521973" y="1292748"/>
                      <a:pt x="2509260" y="1286237"/>
                    </a:cubicBezTo>
                    <a:cubicBezTo>
                      <a:pt x="2496548" y="1279726"/>
                      <a:pt x="2481200" y="1273679"/>
                      <a:pt x="2463217" y="1268098"/>
                    </a:cubicBezTo>
                    <a:cubicBezTo>
                      <a:pt x="2445233" y="1262517"/>
                      <a:pt x="2425079" y="1257866"/>
                      <a:pt x="2402755" y="1254146"/>
                    </a:cubicBezTo>
                    <a:cubicBezTo>
                      <a:pt x="2380431" y="1250425"/>
                      <a:pt x="2358107" y="1248565"/>
                      <a:pt x="2335782" y="1248565"/>
                    </a:cubicBezTo>
                    <a:close/>
                    <a:moveTo>
                      <a:pt x="953802" y="941607"/>
                    </a:moveTo>
                    <a:cubicBezTo>
                      <a:pt x="937679" y="941607"/>
                      <a:pt x="924656" y="942382"/>
                      <a:pt x="914734" y="943932"/>
                    </a:cubicBezTo>
                    <a:cubicBezTo>
                      <a:pt x="904812" y="945482"/>
                      <a:pt x="896751" y="947343"/>
                      <a:pt x="890550" y="949513"/>
                    </a:cubicBezTo>
                    <a:cubicBezTo>
                      <a:pt x="884349" y="951684"/>
                      <a:pt x="880008" y="954629"/>
                      <a:pt x="877527" y="958350"/>
                    </a:cubicBezTo>
                    <a:cubicBezTo>
                      <a:pt x="875047" y="962071"/>
                      <a:pt x="873807" y="966411"/>
                      <a:pt x="873807" y="971372"/>
                    </a:cubicBezTo>
                    <a:lnTo>
                      <a:pt x="873807" y="1718303"/>
                    </a:lnTo>
                    <a:cubicBezTo>
                      <a:pt x="873807" y="1792098"/>
                      <a:pt x="884349" y="1857210"/>
                      <a:pt x="905433" y="1913641"/>
                    </a:cubicBezTo>
                    <a:cubicBezTo>
                      <a:pt x="926517" y="1970071"/>
                      <a:pt x="956592" y="2017045"/>
                      <a:pt x="995660" y="2054562"/>
                    </a:cubicBezTo>
                    <a:cubicBezTo>
                      <a:pt x="1034727" y="2092079"/>
                      <a:pt x="1081546" y="2120449"/>
                      <a:pt x="1136116" y="2139673"/>
                    </a:cubicBezTo>
                    <a:cubicBezTo>
                      <a:pt x="1190687" y="2158897"/>
                      <a:pt x="1251148" y="2168509"/>
                      <a:pt x="1317500" y="2168509"/>
                    </a:cubicBezTo>
                    <a:cubicBezTo>
                      <a:pt x="1390054" y="2168509"/>
                      <a:pt x="1454856" y="2158277"/>
                      <a:pt x="1511907" y="2137813"/>
                    </a:cubicBezTo>
                    <a:cubicBezTo>
                      <a:pt x="1568958" y="2117349"/>
                      <a:pt x="1617327" y="2087273"/>
                      <a:pt x="1657015" y="2047586"/>
                    </a:cubicBezTo>
                    <a:cubicBezTo>
                      <a:pt x="1696702" y="2007898"/>
                      <a:pt x="1727243" y="1959374"/>
                      <a:pt x="1748637" y="1902013"/>
                    </a:cubicBezTo>
                    <a:cubicBezTo>
                      <a:pt x="1770031" y="1844652"/>
                      <a:pt x="1780728" y="1779385"/>
                      <a:pt x="1780728" y="1706211"/>
                    </a:cubicBezTo>
                    <a:lnTo>
                      <a:pt x="1780728" y="971372"/>
                    </a:lnTo>
                    <a:cubicBezTo>
                      <a:pt x="1780728" y="966411"/>
                      <a:pt x="1779333" y="962071"/>
                      <a:pt x="1776542" y="958350"/>
                    </a:cubicBezTo>
                    <a:cubicBezTo>
                      <a:pt x="1773752" y="954629"/>
                      <a:pt x="1769411" y="951684"/>
                      <a:pt x="1763520" y="949513"/>
                    </a:cubicBezTo>
                    <a:cubicBezTo>
                      <a:pt x="1757629" y="947343"/>
                      <a:pt x="1749567" y="945482"/>
                      <a:pt x="1739335" y="943932"/>
                    </a:cubicBezTo>
                    <a:cubicBezTo>
                      <a:pt x="1729103" y="942382"/>
                      <a:pt x="1716546" y="941607"/>
                      <a:pt x="1701663" y="941607"/>
                    </a:cubicBezTo>
                    <a:cubicBezTo>
                      <a:pt x="1686160" y="941607"/>
                      <a:pt x="1673293" y="942382"/>
                      <a:pt x="1663061" y="943932"/>
                    </a:cubicBezTo>
                    <a:cubicBezTo>
                      <a:pt x="1652829" y="945482"/>
                      <a:pt x="1644612" y="947343"/>
                      <a:pt x="1638411" y="949513"/>
                    </a:cubicBezTo>
                    <a:cubicBezTo>
                      <a:pt x="1632210" y="951684"/>
                      <a:pt x="1627869" y="954629"/>
                      <a:pt x="1625389" y="958350"/>
                    </a:cubicBezTo>
                    <a:cubicBezTo>
                      <a:pt x="1622908" y="962071"/>
                      <a:pt x="1621668" y="966411"/>
                      <a:pt x="1621668" y="971372"/>
                    </a:cubicBezTo>
                    <a:lnTo>
                      <a:pt x="1621668" y="1707141"/>
                    </a:lnTo>
                    <a:cubicBezTo>
                      <a:pt x="1621668" y="1761092"/>
                      <a:pt x="1615002" y="1808220"/>
                      <a:pt x="1601669" y="1848528"/>
                    </a:cubicBezTo>
                    <a:cubicBezTo>
                      <a:pt x="1588337" y="1888836"/>
                      <a:pt x="1569113" y="1922632"/>
                      <a:pt x="1543998" y="1949917"/>
                    </a:cubicBezTo>
                    <a:cubicBezTo>
                      <a:pt x="1518884" y="1977202"/>
                      <a:pt x="1488188" y="1997666"/>
                      <a:pt x="1451911" y="2011309"/>
                    </a:cubicBezTo>
                    <a:cubicBezTo>
                      <a:pt x="1415634" y="2024951"/>
                      <a:pt x="1374241" y="2031773"/>
                      <a:pt x="1327732" y="2031773"/>
                    </a:cubicBezTo>
                    <a:cubicBezTo>
                      <a:pt x="1282464" y="2031773"/>
                      <a:pt x="1241691" y="2024796"/>
                      <a:pt x="1205414" y="2010844"/>
                    </a:cubicBezTo>
                    <a:cubicBezTo>
                      <a:pt x="1169137" y="1996891"/>
                      <a:pt x="1138132" y="1976117"/>
                      <a:pt x="1112397" y="1948522"/>
                    </a:cubicBezTo>
                    <a:cubicBezTo>
                      <a:pt x="1086662" y="1920927"/>
                      <a:pt x="1066973" y="1886355"/>
                      <a:pt x="1053331" y="1844807"/>
                    </a:cubicBezTo>
                    <a:cubicBezTo>
                      <a:pt x="1039688" y="1803259"/>
                      <a:pt x="1032867" y="1754580"/>
                      <a:pt x="1032867" y="1698770"/>
                    </a:cubicBezTo>
                    <a:lnTo>
                      <a:pt x="1032867" y="971372"/>
                    </a:lnTo>
                    <a:cubicBezTo>
                      <a:pt x="1032867" y="966411"/>
                      <a:pt x="1031627" y="962071"/>
                      <a:pt x="1029146" y="958350"/>
                    </a:cubicBezTo>
                    <a:cubicBezTo>
                      <a:pt x="1026666" y="954629"/>
                      <a:pt x="1022480" y="951684"/>
                      <a:pt x="1016589" y="949513"/>
                    </a:cubicBezTo>
                    <a:cubicBezTo>
                      <a:pt x="1010698" y="947343"/>
                      <a:pt x="1002481" y="945482"/>
                      <a:pt x="991939" y="943932"/>
                    </a:cubicBezTo>
                    <a:cubicBezTo>
                      <a:pt x="981397" y="942382"/>
                      <a:pt x="968685" y="941607"/>
                      <a:pt x="953802" y="941607"/>
                    </a:cubicBezTo>
                    <a:close/>
                    <a:moveTo>
                      <a:pt x="2897348" y="916492"/>
                    </a:moveTo>
                    <a:cubicBezTo>
                      <a:pt x="2860761" y="916492"/>
                      <a:pt x="2835647" y="923003"/>
                      <a:pt x="2822004" y="936026"/>
                    </a:cubicBezTo>
                    <a:cubicBezTo>
                      <a:pt x="2808361" y="949048"/>
                      <a:pt x="2801540" y="973543"/>
                      <a:pt x="2801540" y="1009510"/>
                    </a:cubicBezTo>
                    <a:cubicBezTo>
                      <a:pt x="2801540" y="1044856"/>
                      <a:pt x="2808206" y="1068886"/>
                      <a:pt x="2821539" y="1081598"/>
                    </a:cubicBezTo>
                    <a:cubicBezTo>
                      <a:pt x="2834871" y="1094311"/>
                      <a:pt x="2859521" y="1100667"/>
                      <a:pt x="2895488" y="1100667"/>
                    </a:cubicBezTo>
                    <a:cubicBezTo>
                      <a:pt x="2932075" y="1100667"/>
                      <a:pt x="2957189" y="1094155"/>
                      <a:pt x="2970832" y="1081133"/>
                    </a:cubicBezTo>
                    <a:cubicBezTo>
                      <a:pt x="2984475" y="1068111"/>
                      <a:pt x="2991296" y="1043616"/>
                      <a:pt x="2991296" y="1007649"/>
                    </a:cubicBezTo>
                    <a:cubicBezTo>
                      <a:pt x="2991296" y="972303"/>
                      <a:pt x="2984629" y="948273"/>
                      <a:pt x="2971297" y="935561"/>
                    </a:cubicBezTo>
                    <a:cubicBezTo>
                      <a:pt x="2957965" y="922848"/>
                      <a:pt x="2933315" y="916492"/>
                      <a:pt x="2897348" y="916492"/>
                    </a:cubicBezTo>
                    <a:close/>
                    <a:moveTo>
                      <a:pt x="892828" y="0"/>
                    </a:moveTo>
                    <a:lnTo>
                      <a:pt x="4837412" y="0"/>
                    </a:lnTo>
                    <a:cubicBezTo>
                      <a:pt x="5330507" y="0"/>
                      <a:pt x="5730240" y="399733"/>
                      <a:pt x="5730240" y="892828"/>
                    </a:cubicBezTo>
                    <a:lnTo>
                      <a:pt x="5730240" y="4464032"/>
                    </a:lnTo>
                    <a:cubicBezTo>
                      <a:pt x="5730240" y="4957127"/>
                      <a:pt x="5330507" y="5356860"/>
                      <a:pt x="4837412" y="5356860"/>
                    </a:cubicBezTo>
                    <a:lnTo>
                      <a:pt x="892828" y="5356860"/>
                    </a:lnTo>
                    <a:cubicBezTo>
                      <a:pt x="399733" y="5356860"/>
                      <a:pt x="0" y="4957127"/>
                      <a:pt x="0" y="4464032"/>
                    </a:cubicBezTo>
                    <a:lnTo>
                      <a:pt x="0" y="892828"/>
                    </a:lnTo>
                    <a:cubicBezTo>
                      <a:pt x="0" y="399733"/>
                      <a:pt x="399733" y="0"/>
                      <a:pt x="89282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ar-EG" sz="15000" dirty="0"/>
              </a:p>
            </p:txBody>
          </p:sp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89CDEA40-00B0-1F22-31C3-FE4587DEB1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216360" y="822207"/>
                <a:ext cx="10160000" cy="5213584"/>
              </a:xfrm>
              <a:prstGeom prst="rect">
                <a:avLst/>
              </a:prstGeom>
            </p:spPr>
          </p:pic>
        </p:grp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59357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8351115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Word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61E595EC-BA8E-CC4C-794B-C7E948F20597}"/>
              </a:ext>
            </a:extLst>
          </p:cNvPr>
          <p:cNvGrpSpPr/>
          <p:nvPr/>
        </p:nvGrpSpPr>
        <p:grpSpPr>
          <a:xfrm>
            <a:off x="-22151340" y="806967"/>
            <a:ext cx="33360360" cy="5228825"/>
            <a:chOff x="1016000" y="806967"/>
            <a:chExt cx="33360360" cy="5228825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ABA26C4-85B7-CCF6-E94A-2E8A4910874E}"/>
                </a:ext>
              </a:extLst>
            </p:cNvPr>
            <p:cNvSpPr/>
            <p:nvPr/>
          </p:nvSpPr>
          <p:spPr>
            <a:xfrm>
              <a:off x="1016000" y="806967"/>
              <a:ext cx="10160000" cy="5213585"/>
            </a:xfrm>
            <a:prstGeom prst="roundRect">
              <a:avLst>
                <a:gd name="adj" fmla="val 26898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979A141-19C7-D442-6642-AA53691E3DDC}"/>
                </a:ext>
              </a:extLst>
            </p:cNvPr>
            <p:cNvGrpSpPr/>
            <p:nvPr/>
          </p:nvGrpSpPr>
          <p:grpSpPr>
            <a:xfrm>
              <a:off x="1016000" y="822207"/>
              <a:ext cx="33360360" cy="5213585"/>
              <a:chOff x="1016000" y="822207"/>
              <a:chExt cx="33360360" cy="5213585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EA40394-CB8D-2A88-450B-8DC9EC518B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979400" y="822208"/>
                <a:ext cx="10160000" cy="5213584"/>
              </a:xfrm>
              <a:prstGeom prst="rect">
                <a:avLst/>
              </a:prstGeom>
            </p:spPr>
          </p:pic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488B63B-7599-B079-88A7-45D66BAB06E2}"/>
                  </a:ext>
                </a:extLst>
              </p:cNvPr>
              <p:cNvSpPr txBox="1"/>
              <p:nvPr/>
            </p:nvSpPr>
            <p:spPr>
              <a:xfrm>
                <a:off x="1016000" y="822207"/>
                <a:ext cx="10160000" cy="5213585"/>
              </a:xfrm>
              <a:custGeom>
                <a:avLst/>
                <a:gdLst/>
                <a:ahLst/>
                <a:cxnLst/>
                <a:rect l="l" t="t" r="r" b="b"/>
                <a:pathLst>
                  <a:path w="5730240" h="5356860">
                    <a:moveTo>
                      <a:pt x="3360129" y="3685699"/>
                    </a:moveTo>
                    <a:cubicBezTo>
                      <a:pt x="3402297" y="3685699"/>
                      <a:pt x="3442760" y="3699187"/>
                      <a:pt x="3481517" y="3726162"/>
                    </a:cubicBezTo>
                    <a:cubicBezTo>
                      <a:pt x="3520274" y="3753137"/>
                      <a:pt x="3560427" y="3792360"/>
                      <a:pt x="3601975" y="3843829"/>
                    </a:cubicBezTo>
                    <a:lnTo>
                      <a:pt x="3601975" y="4178693"/>
                    </a:lnTo>
                    <a:cubicBezTo>
                      <a:pt x="3577790" y="4209079"/>
                      <a:pt x="3554846" y="4234658"/>
                      <a:pt x="3533142" y="4255432"/>
                    </a:cubicBezTo>
                    <a:cubicBezTo>
                      <a:pt x="3511438" y="4276206"/>
                      <a:pt x="3490664" y="4293104"/>
                      <a:pt x="3470820" y="4306127"/>
                    </a:cubicBezTo>
                    <a:cubicBezTo>
                      <a:pt x="3450976" y="4319149"/>
                      <a:pt x="3431598" y="4328451"/>
                      <a:pt x="3412684" y="4334032"/>
                    </a:cubicBezTo>
                    <a:cubicBezTo>
                      <a:pt x="3393771" y="4339613"/>
                      <a:pt x="3374082" y="4342404"/>
                      <a:pt x="3353618" y="4342404"/>
                    </a:cubicBezTo>
                    <a:cubicBezTo>
                      <a:pt x="3313310" y="4342404"/>
                      <a:pt x="3279824" y="4332947"/>
                      <a:pt x="3253159" y="4314033"/>
                    </a:cubicBezTo>
                    <a:cubicBezTo>
                      <a:pt x="3226494" y="4295120"/>
                      <a:pt x="3205100" y="4270005"/>
                      <a:pt x="3188977" y="4238689"/>
                    </a:cubicBezTo>
                    <a:cubicBezTo>
                      <a:pt x="3172854" y="4207373"/>
                      <a:pt x="3161536" y="4171561"/>
                      <a:pt x="3155025" y="4131254"/>
                    </a:cubicBezTo>
                    <a:cubicBezTo>
                      <a:pt x="3148514" y="4090946"/>
                      <a:pt x="3145258" y="4049708"/>
                      <a:pt x="3145258" y="4007540"/>
                    </a:cubicBezTo>
                    <a:cubicBezTo>
                      <a:pt x="3145258" y="3967853"/>
                      <a:pt x="3149134" y="3928785"/>
                      <a:pt x="3156886" y="3890338"/>
                    </a:cubicBezTo>
                    <a:cubicBezTo>
                      <a:pt x="3164637" y="3851891"/>
                      <a:pt x="3177040" y="3817475"/>
                      <a:pt x="3194093" y="3787089"/>
                    </a:cubicBezTo>
                    <a:cubicBezTo>
                      <a:pt x="3211146" y="3756703"/>
                      <a:pt x="3233315" y="3732208"/>
                      <a:pt x="3260600" y="3713605"/>
                    </a:cubicBezTo>
                    <a:cubicBezTo>
                      <a:pt x="3287886" y="3695001"/>
                      <a:pt x="3321062" y="3685699"/>
                      <a:pt x="3360129" y="3685699"/>
                    </a:cubicBezTo>
                    <a:close/>
                    <a:moveTo>
                      <a:pt x="2401412" y="3681979"/>
                    </a:moveTo>
                    <a:cubicBezTo>
                      <a:pt x="2450846" y="3681979"/>
                      <a:pt x="2492145" y="3690815"/>
                      <a:pt x="2525307" y="3708489"/>
                    </a:cubicBezTo>
                    <a:cubicBezTo>
                      <a:pt x="2558468" y="3726162"/>
                      <a:pt x="2584748" y="3750192"/>
                      <a:pt x="2604146" y="3780577"/>
                    </a:cubicBezTo>
                    <a:cubicBezTo>
                      <a:pt x="2623544" y="3810963"/>
                      <a:pt x="2637468" y="3846310"/>
                      <a:pt x="2645917" y="3886617"/>
                    </a:cubicBezTo>
                    <a:cubicBezTo>
                      <a:pt x="2654366" y="3926925"/>
                      <a:pt x="2658591" y="3969713"/>
                      <a:pt x="2658591" y="4014982"/>
                    </a:cubicBezTo>
                    <a:cubicBezTo>
                      <a:pt x="2658591" y="4063351"/>
                      <a:pt x="2653584" y="4107689"/>
                      <a:pt x="2643570" y="4147997"/>
                    </a:cubicBezTo>
                    <a:cubicBezTo>
                      <a:pt x="2633556" y="4188305"/>
                      <a:pt x="2617912" y="4223031"/>
                      <a:pt x="2596639" y="4252177"/>
                    </a:cubicBezTo>
                    <a:cubicBezTo>
                      <a:pt x="2575366" y="4281322"/>
                      <a:pt x="2548149" y="4303956"/>
                      <a:pt x="2514987" y="4320079"/>
                    </a:cubicBezTo>
                    <a:cubicBezTo>
                      <a:pt x="2481826" y="4336202"/>
                      <a:pt x="2442717" y="4344264"/>
                      <a:pt x="2397662" y="4344264"/>
                    </a:cubicBezTo>
                    <a:cubicBezTo>
                      <a:pt x="2348227" y="4344264"/>
                      <a:pt x="2306928" y="4335427"/>
                      <a:pt x="2273767" y="4317754"/>
                    </a:cubicBezTo>
                    <a:cubicBezTo>
                      <a:pt x="2240605" y="4300081"/>
                      <a:pt x="2214170" y="4276206"/>
                      <a:pt x="2194462" y="4246130"/>
                    </a:cubicBezTo>
                    <a:cubicBezTo>
                      <a:pt x="2174754" y="4216055"/>
                      <a:pt x="2160675" y="4180863"/>
                      <a:pt x="2152226" y="4140555"/>
                    </a:cubicBezTo>
                    <a:cubicBezTo>
                      <a:pt x="2143777" y="4100248"/>
                      <a:pt x="2139553" y="4057150"/>
                      <a:pt x="2139553" y="4011261"/>
                    </a:cubicBezTo>
                    <a:cubicBezTo>
                      <a:pt x="2139553" y="3963512"/>
                      <a:pt x="2144715" y="3919484"/>
                      <a:pt x="2155038" y="3879176"/>
                    </a:cubicBezTo>
                    <a:cubicBezTo>
                      <a:pt x="2165362" y="3838869"/>
                      <a:pt x="2181161" y="3803987"/>
                      <a:pt x="2202434" y="3774531"/>
                    </a:cubicBezTo>
                    <a:cubicBezTo>
                      <a:pt x="2223707" y="3745076"/>
                      <a:pt x="2250769" y="3722286"/>
                      <a:pt x="2283621" y="3706163"/>
                    </a:cubicBezTo>
                    <a:cubicBezTo>
                      <a:pt x="2316473" y="3690040"/>
                      <a:pt x="2355736" y="3681979"/>
                      <a:pt x="2401412" y="3681979"/>
                    </a:cubicBezTo>
                    <a:close/>
                    <a:moveTo>
                      <a:pt x="4377506" y="3673607"/>
                    </a:moveTo>
                    <a:cubicBezTo>
                      <a:pt x="4451755" y="3673607"/>
                      <a:pt x="4507750" y="3696552"/>
                      <a:pt x="4545490" y="3742440"/>
                    </a:cubicBezTo>
                    <a:cubicBezTo>
                      <a:pt x="4583230" y="3788329"/>
                      <a:pt x="4601170" y="3851581"/>
                      <a:pt x="4599309" y="3932196"/>
                    </a:cubicBezTo>
                    <a:lnTo>
                      <a:pt x="4142593" y="3932196"/>
                    </a:lnTo>
                    <a:cubicBezTo>
                      <a:pt x="4143843" y="3898090"/>
                      <a:pt x="4149770" y="3865379"/>
                      <a:pt x="4160375" y="3834062"/>
                    </a:cubicBezTo>
                    <a:cubicBezTo>
                      <a:pt x="4170980" y="3802747"/>
                      <a:pt x="4185955" y="3775306"/>
                      <a:pt x="4205300" y="3751742"/>
                    </a:cubicBezTo>
                    <a:cubicBezTo>
                      <a:pt x="4224645" y="3728178"/>
                      <a:pt x="4248667" y="3709264"/>
                      <a:pt x="4277367" y="3695001"/>
                    </a:cubicBezTo>
                    <a:cubicBezTo>
                      <a:pt x="4306067" y="3680739"/>
                      <a:pt x="4339446" y="3673607"/>
                      <a:pt x="4377506" y="3673607"/>
                    </a:cubicBezTo>
                    <a:close/>
                    <a:moveTo>
                      <a:pt x="4385369" y="3553615"/>
                    </a:moveTo>
                    <a:cubicBezTo>
                      <a:pt x="4323977" y="3553615"/>
                      <a:pt x="4268477" y="3564312"/>
                      <a:pt x="4218868" y="3585706"/>
                    </a:cubicBezTo>
                    <a:cubicBezTo>
                      <a:pt x="4169258" y="3607100"/>
                      <a:pt x="4126935" y="3637795"/>
                      <a:pt x="4091899" y="3677793"/>
                    </a:cubicBezTo>
                    <a:cubicBezTo>
                      <a:pt x="4056862" y="3717791"/>
                      <a:pt x="4030042" y="3766470"/>
                      <a:pt x="4011438" y="3823831"/>
                    </a:cubicBezTo>
                    <a:cubicBezTo>
                      <a:pt x="3992835" y="3881192"/>
                      <a:pt x="3983533" y="3945839"/>
                      <a:pt x="3983533" y="4017772"/>
                    </a:cubicBezTo>
                    <a:cubicBezTo>
                      <a:pt x="3983533" y="4093427"/>
                      <a:pt x="3992525" y="4159779"/>
                      <a:pt x="4010508" y="4216830"/>
                    </a:cubicBezTo>
                    <a:cubicBezTo>
                      <a:pt x="4028491" y="4273881"/>
                      <a:pt x="4055157" y="4321320"/>
                      <a:pt x="4090503" y="4359147"/>
                    </a:cubicBezTo>
                    <a:cubicBezTo>
                      <a:pt x="4125850" y="4396974"/>
                      <a:pt x="4169413" y="4425499"/>
                      <a:pt x="4221193" y="4444723"/>
                    </a:cubicBezTo>
                    <a:cubicBezTo>
                      <a:pt x="4272973" y="4463947"/>
                      <a:pt x="4333279" y="4473558"/>
                      <a:pt x="4402112" y="4473558"/>
                    </a:cubicBezTo>
                    <a:cubicBezTo>
                      <a:pt x="4441799" y="4473558"/>
                      <a:pt x="4479162" y="4470613"/>
                      <a:pt x="4514198" y="4464722"/>
                    </a:cubicBezTo>
                    <a:cubicBezTo>
                      <a:pt x="4549235" y="4458831"/>
                      <a:pt x="4580086" y="4452164"/>
                      <a:pt x="4606751" y="4444723"/>
                    </a:cubicBezTo>
                    <a:cubicBezTo>
                      <a:pt x="4633416" y="4437281"/>
                      <a:pt x="4655120" y="4429685"/>
                      <a:pt x="4671863" y="4421934"/>
                    </a:cubicBezTo>
                    <a:cubicBezTo>
                      <a:pt x="4688606" y="4414182"/>
                      <a:pt x="4698683" y="4408601"/>
                      <a:pt x="4702094" y="4405190"/>
                    </a:cubicBezTo>
                    <a:cubicBezTo>
                      <a:pt x="4705504" y="4401780"/>
                      <a:pt x="4708295" y="4398214"/>
                      <a:pt x="4710465" y="4394493"/>
                    </a:cubicBezTo>
                    <a:cubicBezTo>
                      <a:pt x="4712635" y="4390773"/>
                      <a:pt x="4714186" y="4386587"/>
                      <a:pt x="4715116" y="4381936"/>
                    </a:cubicBezTo>
                    <a:cubicBezTo>
                      <a:pt x="4716046" y="4377285"/>
                      <a:pt x="4716821" y="4372014"/>
                      <a:pt x="4717442" y="4366123"/>
                    </a:cubicBezTo>
                    <a:cubicBezTo>
                      <a:pt x="4718062" y="4360232"/>
                      <a:pt x="4718372" y="4353256"/>
                      <a:pt x="4718372" y="4345194"/>
                    </a:cubicBezTo>
                    <a:cubicBezTo>
                      <a:pt x="4718372" y="4334032"/>
                      <a:pt x="4717904" y="4324575"/>
                      <a:pt x="4716969" y="4316824"/>
                    </a:cubicBezTo>
                    <a:cubicBezTo>
                      <a:pt x="4716034" y="4309072"/>
                      <a:pt x="4714632" y="4303026"/>
                      <a:pt x="4712762" y="4298685"/>
                    </a:cubicBezTo>
                    <a:cubicBezTo>
                      <a:pt x="4710892" y="4294345"/>
                      <a:pt x="4708244" y="4291089"/>
                      <a:pt x="4704819" y="4288918"/>
                    </a:cubicBezTo>
                    <a:cubicBezTo>
                      <a:pt x="4701393" y="4286748"/>
                      <a:pt x="4697501" y="4285663"/>
                      <a:pt x="4693141" y="4285663"/>
                    </a:cubicBezTo>
                    <a:cubicBezTo>
                      <a:pt x="4685661" y="4285663"/>
                      <a:pt x="4674598" y="4288918"/>
                      <a:pt x="4659953" y="4295430"/>
                    </a:cubicBezTo>
                    <a:cubicBezTo>
                      <a:pt x="4645307" y="4301941"/>
                      <a:pt x="4626612" y="4309227"/>
                      <a:pt x="4603866" y="4317289"/>
                    </a:cubicBezTo>
                    <a:cubicBezTo>
                      <a:pt x="4581120" y="4325351"/>
                      <a:pt x="4554169" y="4332637"/>
                      <a:pt x="4523013" y="4339148"/>
                    </a:cubicBezTo>
                    <a:cubicBezTo>
                      <a:pt x="4491857" y="4345659"/>
                      <a:pt x="4456339" y="4348915"/>
                      <a:pt x="4416457" y="4348915"/>
                    </a:cubicBezTo>
                    <a:cubicBezTo>
                      <a:pt x="4365985" y="4348915"/>
                      <a:pt x="4323302" y="4341784"/>
                      <a:pt x="4288405" y="4327521"/>
                    </a:cubicBezTo>
                    <a:cubicBezTo>
                      <a:pt x="4253509" y="4313258"/>
                      <a:pt x="4225156" y="4292794"/>
                      <a:pt x="4203345" y="4266129"/>
                    </a:cubicBezTo>
                    <a:cubicBezTo>
                      <a:pt x="4181534" y="4239464"/>
                      <a:pt x="4165957" y="4207528"/>
                      <a:pt x="4156611" y="4170321"/>
                    </a:cubicBezTo>
                    <a:cubicBezTo>
                      <a:pt x="4147266" y="4133114"/>
                      <a:pt x="4142593" y="4091256"/>
                      <a:pt x="4142593" y="4044747"/>
                    </a:cubicBezTo>
                    <a:lnTo>
                      <a:pt x="4693911" y="4044747"/>
                    </a:lnTo>
                    <a:cubicBezTo>
                      <a:pt x="4709492" y="4044747"/>
                      <a:pt x="4723354" y="4039631"/>
                      <a:pt x="4735500" y="4029399"/>
                    </a:cubicBezTo>
                    <a:cubicBezTo>
                      <a:pt x="4747646" y="4019167"/>
                      <a:pt x="4753719" y="4001959"/>
                      <a:pt x="4753719" y="3977775"/>
                    </a:cubicBezTo>
                    <a:lnTo>
                      <a:pt x="4753719" y="3949869"/>
                    </a:lnTo>
                    <a:cubicBezTo>
                      <a:pt x="4753719" y="3895299"/>
                      <a:pt x="4746742" y="3843985"/>
                      <a:pt x="4732790" y="3795925"/>
                    </a:cubicBezTo>
                    <a:cubicBezTo>
                      <a:pt x="4718837" y="3747866"/>
                      <a:pt x="4696978" y="3706008"/>
                      <a:pt x="4667212" y="3670352"/>
                    </a:cubicBezTo>
                    <a:cubicBezTo>
                      <a:pt x="4637447" y="3634695"/>
                      <a:pt x="4599464" y="3606325"/>
                      <a:pt x="4553266" y="3585240"/>
                    </a:cubicBezTo>
                    <a:cubicBezTo>
                      <a:pt x="4507067" y="3564157"/>
                      <a:pt x="4451101" y="3553615"/>
                      <a:pt x="4385369" y="3553615"/>
                    </a:cubicBezTo>
                    <a:close/>
                    <a:moveTo>
                      <a:pt x="2407443" y="3553615"/>
                    </a:moveTo>
                    <a:cubicBezTo>
                      <a:pt x="2336130" y="3553615"/>
                      <a:pt x="2273808" y="3565087"/>
                      <a:pt x="2220478" y="3588031"/>
                    </a:cubicBezTo>
                    <a:cubicBezTo>
                      <a:pt x="2167148" y="3610976"/>
                      <a:pt x="2122654" y="3643222"/>
                      <a:pt x="2086998" y="3684769"/>
                    </a:cubicBezTo>
                    <a:cubicBezTo>
                      <a:pt x="2051341" y="3726317"/>
                      <a:pt x="2024676" y="3775772"/>
                      <a:pt x="2007003" y="3833132"/>
                    </a:cubicBezTo>
                    <a:cubicBezTo>
                      <a:pt x="1989329" y="3890493"/>
                      <a:pt x="1980493" y="3953280"/>
                      <a:pt x="1980493" y="4021493"/>
                    </a:cubicBezTo>
                    <a:cubicBezTo>
                      <a:pt x="1980493" y="4092186"/>
                      <a:pt x="1988864" y="4155438"/>
                      <a:pt x="2005607" y="4211249"/>
                    </a:cubicBezTo>
                    <a:cubicBezTo>
                      <a:pt x="2022351" y="4267059"/>
                      <a:pt x="2047775" y="4314498"/>
                      <a:pt x="2081882" y="4353566"/>
                    </a:cubicBezTo>
                    <a:cubicBezTo>
                      <a:pt x="2115988" y="4392633"/>
                      <a:pt x="2158621" y="4422399"/>
                      <a:pt x="2209781" y="4442863"/>
                    </a:cubicBezTo>
                    <a:cubicBezTo>
                      <a:pt x="2260940" y="4463326"/>
                      <a:pt x="2320937" y="4473558"/>
                      <a:pt x="2389770" y="4473558"/>
                    </a:cubicBezTo>
                    <a:cubicBezTo>
                      <a:pt x="2460463" y="4473558"/>
                      <a:pt x="2522630" y="4461931"/>
                      <a:pt x="2576270" y="4438677"/>
                    </a:cubicBezTo>
                    <a:cubicBezTo>
                      <a:pt x="2629910" y="4415422"/>
                      <a:pt x="2674559" y="4383021"/>
                      <a:pt x="2710215" y="4341473"/>
                    </a:cubicBezTo>
                    <a:cubicBezTo>
                      <a:pt x="2745872" y="4299926"/>
                      <a:pt x="2772692" y="4250471"/>
                      <a:pt x="2790675" y="4193110"/>
                    </a:cubicBezTo>
                    <a:cubicBezTo>
                      <a:pt x="2808659" y="4135750"/>
                      <a:pt x="2817651" y="4072963"/>
                      <a:pt x="2817651" y="4004750"/>
                    </a:cubicBezTo>
                    <a:cubicBezTo>
                      <a:pt x="2817651" y="3934677"/>
                      <a:pt x="2809124" y="3871735"/>
                      <a:pt x="2792071" y="3815924"/>
                    </a:cubicBezTo>
                    <a:cubicBezTo>
                      <a:pt x="2775018" y="3760114"/>
                      <a:pt x="2749438" y="3712675"/>
                      <a:pt x="2715331" y="3673607"/>
                    </a:cubicBezTo>
                    <a:cubicBezTo>
                      <a:pt x="2681225" y="3634540"/>
                      <a:pt x="2638592" y="3604774"/>
                      <a:pt x="2587432" y="3584310"/>
                    </a:cubicBezTo>
                    <a:cubicBezTo>
                      <a:pt x="2536272" y="3563846"/>
                      <a:pt x="2476276" y="3553615"/>
                      <a:pt x="2407443" y="3553615"/>
                    </a:cubicBezTo>
                    <a:close/>
                    <a:moveTo>
                      <a:pt x="1497099" y="3237355"/>
                    </a:moveTo>
                    <a:cubicBezTo>
                      <a:pt x="1418344" y="3237355"/>
                      <a:pt x="1346565" y="3251618"/>
                      <a:pt x="1281763" y="3280143"/>
                    </a:cubicBezTo>
                    <a:cubicBezTo>
                      <a:pt x="1216961" y="3308668"/>
                      <a:pt x="1161305" y="3350061"/>
                      <a:pt x="1114797" y="3404321"/>
                    </a:cubicBezTo>
                    <a:cubicBezTo>
                      <a:pt x="1068288" y="3458582"/>
                      <a:pt x="1032166" y="3524779"/>
                      <a:pt x="1006431" y="3602914"/>
                    </a:cubicBezTo>
                    <a:cubicBezTo>
                      <a:pt x="980696" y="3681049"/>
                      <a:pt x="967829" y="3770036"/>
                      <a:pt x="967829" y="3869874"/>
                    </a:cubicBezTo>
                    <a:cubicBezTo>
                      <a:pt x="967829" y="3967233"/>
                      <a:pt x="979766" y="4053274"/>
                      <a:pt x="1003641" y="4127998"/>
                    </a:cubicBezTo>
                    <a:cubicBezTo>
                      <a:pt x="1027515" y="4202722"/>
                      <a:pt x="1061622" y="4265509"/>
                      <a:pt x="1105960" y="4316359"/>
                    </a:cubicBezTo>
                    <a:cubicBezTo>
                      <a:pt x="1150298" y="4367208"/>
                      <a:pt x="1203938" y="4405656"/>
                      <a:pt x="1266880" y="4431700"/>
                    </a:cubicBezTo>
                    <a:cubicBezTo>
                      <a:pt x="1329822" y="4457745"/>
                      <a:pt x="1400360" y="4470768"/>
                      <a:pt x="1478495" y="4470768"/>
                    </a:cubicBezTo>
                    <a:cubicBezTo>
                      <a:pt x="1523764" y="4470768"/>
                      <a:pt x="1565467" y="4466582"/>
                      <a:pt x="1603604" y="4458210"/>
                    </a:cubicBezTo>
                    <a:cubicBezTo>
                      <a:pt x="1641741" y="4449839"/>
                      <a:pt x="1675538" y="4439607"/>
                      <a:pt x="1704993" y="4427515"/>
                    </a:cubicBezTo>
                    <a:cubicBezTo>
                      <a:pt x="1734449" y="4415422"/>
                      <a:pt x="1759098" y="4403020"/>
                      <a:pt x="1778942" y="4390308"/>
                    </a:cubicBezTo>
                    <a:cubicBezTo>
                      <a:pt x="1798786" y="4377595"/>
                      <a:pt x="1811808" y="4368139"/>
                      <a:pt x="1818009" y="4361937"/>
                    </a:cubicBezTo>
                    <a:cubicBezTo>
                      <a:pt x="1824211" y="4355736"/>
                      <a:pt x="1828551" y="4350465"/>
                      <a:pt x="1831032" y="4346124"/>
                    </a:cubicBezTo>
                    <a:cubicBezTo>
                      <a:pt x="1833512" y="4341784"/>
                      <a:pt x="1835528" y="4336823"/>
                      <a:pt x="1837078" y="4331241"/>
                    </a:cubicBezTo>
                    <a:cubicBezTo>
                      <a:pt x="1838628" y="4325660"/>
                      <a:pt x="1839714" y="4319149"/>
                      <a:pt x="1840334" y="4311708"/>
                    </a:cubicBezTo>
                    <a:cubicBezTo>
                      <a:pt x="1840954" y="4304266"/>
                      <a:pt x="1841264" y="4295585"/>
                      <a:pt x="1841264" y="4285663"/>
                    </a:cubicBezTo>
                    <a:cubicBezTo>
                      <a:pt x="1841264" y="4271400"/>
                      <a:pt x="1840796" y="4259618"/>
                      <a:pt x="1839861" y="4250316"/>
                    </a:cubicBezTo>
                    <a:cubicBezTo>
                      <a:pt x="1838926" y="4241014"/>
                      <a:pt x="1837524" y="4233728"/>
                      <a:pt x="1835654" y="4228457"/>
                    </a:cubicBezTo>
                    <a:cubicBezTo>
                      <a:pt x="1833784" y="4223186"/>
                      <a:pt x="1831291" y="4219620"/>
                      <a:pt x="1828176" y="4217760"/>
                    </a:cubicBezTo>
                    <a:cubicBezTo>
                      <a:pt x="1825061" y="4215900"/>
                      <a:pt x="1821318" y="4214969"/>
                      <a:pt x="1816949" y="4214969"/>
                    </a:cubicBezTo>
                    <a:cubicBezTo>
                      <a:pt x="1807598" y="4214969"/>
                      <a:pt x="1794818" y="4220861"/>
                      <a:pt x="1778608" y="4232643"/>
                    </a:cubicBezTo>
                    <a:cubicBezTo>
                      <a:pt x="1762398" y="4244425"/>
                      <a:pt x="1741670" y="4257603"/>
                      <a:pt x="1716424" y="4272175"/>
                    </a:cubicBezTo>
                    <a:cubicBezTo>
                      <a:pt x="1691178" y="4286748"/>
                      <a:pt x="1660633" y="4299926"/>
                      <a:pt x="1624787" y="4311708"/>
                    </a:cubicBezTo>
                    <a:cubicBezTo>
                      <a:pt x="1588942" y="4323490"/>
                      <a:pt x="1547018" y="4329381"/>
                      <a:pt x="1499017" y="4329381"/>
                    </a:cubicBezTo>
                    <a:cubicBezTo>
                      <a:pt x="1442286" y="4329381"/>
                      <a:pt x="1391478" y="4319304"/>
                      <a:pt x="1346592" y="4299150"/>
                    </a:cubicBezTo>
                    <a:cubicBezTo>
                      <a:pt x="1301706" y="4278997"/>
                      <a:pt x="1263833" y="4249231"/>
                      <a:pt x="1232973" y="4209854"/>
                    </a:cubicBezTo>
                    <a:cubicBezTo>
                      <a:pt x="1202112" y="4170476"/>
                      <a:pt x="1178422" y="4121487"/>
                      <a:pt x="1161901" y="4062886"/>
                    </a:cubicBezTo>
                    <a:cubicBezTo>
                      <a:pt x="1145381" y="4004285"/>
                      <a:pt x="1137121" y="3936847"/>
                      <a:pt x="1137121" y="3860573"/>
                    </a:cubicBezTo>
                    <a:cubicBezTo>
                      <a:pt x="1137121" y="3783678"/>
                      <a:pt x="1145693" y="3715310"/>
                      <a:pt x="1162839" y="3655469"/>
                    </a:cubicBezTo>
                    <a:cubicBezTo>
                      <a:pt x="1179984" y="3595628"/>
                      <a:pt x="1204142" y="3544933"/>
                      <a:pt x="1235312" y="3503385"/>
                    </a:cubicBezTo>
                    <a:cubicBezTo>
                      <a:pt x="1266483" y="3461837"/>
                      <a:pt x="1304044" y="3430366"/>
                      <a:pt x="1347994" y="3408972"/>
                    </a:cubicBezTo>
                    <a:cubicBezTo>
                      <a:pt x="1391945" y="3387578"/>
                      <a:pt x="1440731" y="3376881"/>
                      <a:pt x="1494352" y="3376881"/>
                    </a:cubicBezTo>
                    <a:cubicBezTo>
                      <a:pt x="1543603" y="3376881"/>
                      <a:pt x="1585839" y="3382927"/>
                      <a:pt x="1621059" y="3395020"/>
                    </a:cubicBezTo>
                    <a:cubicBezTo>
                      <a:pt x="1656280" y="3407112"/>
                      <a:pt x="1686203" y="3420444"/>
                      <a:pt x="1710829" y="3435017"/>
                    </a:cubicBezTo>
                    <a:cubicBezTo>
                      <a:pt x="1735454" y="3449590"/>
                      <a:pt x="1755562" y="3462922"/>
                      <a:pt x="1771152" y="3475015"/>
                    </a:cubicBezTo>
                    <a:cubicBezTo>
                      <a:pt x="1786742" y="3487107"/>
                      <a:pt x="1798897" y="3493153"/>
                      <a:pt x="1807618" y="3493153"/>
                    </a:cubicBezTo>
                    <a:cubicBezTo>
                      <a:pt x="1812608" y="3493153"/>
                      <a:pt x="1816818" y="3491758"/>
                      <a:pt x="1820248" y="3488967"/>
                    </a:cubicBezTo>
                    <a:cubicBezTo>
                      <a:pt x="1823678" y="3486177"/>
                      <a:pt x="1826640" y="3481836"/>
                      <a:pt x="1829135" y="3475945"/>
                    </a:cubicBezTo>
                    <a:cubicBezTo>
                      <a:pt x="1831630" y="3470054"/>
                      <a:pt x="1833500" y="3462767"/>
                      <a:pt x="1834745" y="3454086"/>
                    </a:cubicBezTo>
                    <a:cubicBezTo>
                      <a:pt x="1835990" y="3445404"/>
                      <a:pt x="1836613" y="3434862"/>
                      <a:pt x="1836613" y="3422460"/>
                    </a:cubicBezTo>
                    <a:cubicBezTo>
                      <a:pt x="1836613" y="3411298"/>
                      <a:pt x="1836148" y="3401686"/>
                      <a:pt x="1835218" y="3393624"/>
                    </a:cubicBezTo>
                    <a:cubicBezTo>
                      <a:pt x="1834287" y="3385563"/>
                      <a:pt x="1833047" y="3378587"/>
                      <a:pt x="1831497" y="3372695"/>
                    </a:cubicBezTo>
                    <a:cubicBezTo>
                      <a:pt x="1829947" y="3366804"/>
                      <a:pt x="1827931" y="3361688"/>
                      <a:pt x="1825451" y="3357347"/>
                    </a:cubicBezTo>
                    <a:cubicBezTo>
                      <a:pt x="1822970" y="3353007"/>
                      <a:pt x="1817544" y="3346650"/>
                      <a:pt x="1809173" y="3338279"/>
                    </a:cubicBezTo>
                    <a:cubicBezTo>
                      <a:pt x="1800801" y="3329907"/>
                      <a:pt x="1785763" y="3319210"/>
                      <a:pt x="1764059" y="3306188"/>
                    </a:cubicBezTo>
                    <a:cubicBezTo>
                      <a:pt x="1742355" y="3293165"/>
                      <a:pt x="1717551" y="3281693"/>
                      <a:pt x="1689645" y="3271771"/>
                    </a:cubicBezTo>
                    <a:cubicBezTo>
                      <a:pt x="1661740" y="3261849"/>
                      <a:pt x="1631354" y="3253633"/>
                      <a:pt x="1598488" y="3247122"/>
                    </a:cubicBezTo>
                    <a:cubicBezTo>
                      <a:pt x="1565622" y="3240610"/>
                      <a:pt x="1531825" y="3237355"/>
                      <a:pt x="1497099" y="3237355"/>
                    </a:cubicBezTo>
                    <a:close/>
                    <a:moveTo>
                      <a:pt x="3678249" y="3163871"/>
                    </a:moveTo>
                    <a:cubicBezTo>
                      <a:pt x="3663367" y="3163871"/>
                      <a:pt x="3651119" y="3164646"/>
                      <a:pt x="3641507" y="3166196"/>
                    </a:cubicBezTo>
                    <a:cubicBezTo>
                      <a:pt x="3631896" y="3167746"/>
                      <a:pt x="3623989" y="3169607"/>
                      <a:pt x="3617788" y="3171777"/>
                    </a:cubicBezTo>
                    <a:cubicBezTo>
                      <a:pt x="3611587" y="3173948"/>
                      <a:pt x="3607401" y="3177048"/>
                      <a:pt x="3605231" y="3181079"/>
                    </a:cubicBezTo>
                    <a:cubicBezTo>
                      <a:pt x="3603060" y="3185110"/>
                      <a:pt x="3601975" y="3189296"/>
                      <a:pt x="3601975" y="3193636"/>
                    </a:cubicBezTo>
                    <a:lnTo>
                      <a:pt x="3601975" y="3680118"/>
                    </a:lnTo>
                    <a:cubicBezTo>
                      <a:pt x="3562288" y="3638571"/>
                      <a:pt x="3522135" y="3607100"/>
                      <a:pt x="3481517" y="3585706"/>
                    </a:cubicBezTo>
                    <a:cubicBezTo>
                      <a:pt x="3440900" y="3564312"/>
                      <a:pt x="3396096" y="3553615"/>
                      <a:pt x="3347107" y="3553615"/>
                    </a:cubicBezTo>
                    <a:cubicBezTo>
                      <a:pt x="3288196" y="3553615"/>
                      <a:pt x="3236261" y="3564622"/>
                      <a:pt x="3191302" y="3586636"/>
                    </a:cubicBezTo>
                    <a:cubicBezTo>
                      <a:pt x="3146344" y="3608650"/>
                      <a:pt x="3108672" y="3640121"/>
                      <a:pt x="3078286" y="3681049"/>
                    </a:cubicBezTo>
                    <a:cubicBezTo>
                      <a:pt x="3047900" y="3721976"/>
                      <a:pt x="3024956" y="3771431"/>
                      <a:pt x="3009453" y="3829412"/>
                    </a:cubicBezTo>
                    <a:cubicBezTo>
                      <a:pt x="2993950" y="3887393"/>
                      <a:pt x="2986198" y="3952350"/>
                      <a:pt x="2986198" y="4024283"/>
                    </a:cubicBezTo>
                    <a:cubicBezTo>
                      <a:pt x="2986198" y="4085055"/>
                      <a:pt x="2992400" y="4142881"/>
                      <a:pt x="3004802" y="4197761"/>
                    </a:cubicBezTo>
                    <a:cubicBezTo>
                      <a:pt x="3017204" y="4252642"/>
                      <a:pt x="3036893" y="4300391"/>
                      <a:pt x="3063868" y="4341008"/>
                    </a:cubicBezTo>
                    <a:cubicBezTo>
                      <a:pt x="3090843" y="4381626"/>
                      <a:pt x="3126035" y="4413872"/>
                      <a:pt x="3169443" y="4437747"/>
                    </a:cubicBezTo>
                    <a:cubicBezTo>
                      <a:pt x="3212851" y="4461621"/>
                      <a:pt x="3265251" y="4473558"/>
                      <a:pt x="3326643" y="4473558"/>
                    </a:cubicBezTo>
                    <a:cubicBezTo>
                      <a:pt x="3383073" y="4473558"/>
                      <a:pt x="3435008" y="4460226"/>
                      <a:pt x="3482447" y="4433561"/>
                    </a:cubicBezTo>
                    <a:cubicBezTo>
                      <a:pt x="3529886" y="4406896"/>
                      <a:pt x="3575620" y="4369689"/>
                      <a:pt x="3619648" y="4321940"/>
                    </a:cubicBezTo>
                    <a:lnTo>
                      <a:pt x="3619648" y="4432631"/>
                    </a:lnTo>
                    <a:cubicBezTo>
                      <a:pt x="3619648" y="4437592"/>
                      <a:pt x="3620889" y="4441932"/>
                      <a:pt x="3623369" y="4445653"/>
                    </a:cubicBezTo>
                    <a:cubicBezTo>
                      <a:pt x="3625849" y="4449374"/>
                      <a:pt x="3629880" y="4452320"/>
                      <a:pt x="3635461" y="4454490"/>
                    </a:cubicBezTo>
                    <a:cubicBezTo>
                      <a:pt x="3641042" y="4456660"/>
                      <a:pt x="3648174" y="4458366"/>
                      <a:pt x="3656855" y="4459606"/>
                    </a:cubicBezTo>
                    <a:cubicBezTo>
                      <a:pt x="3665537" y="4460846"/>
                      <a:pt x="3676389" y="4461466"/>
                      <a:pt x="3689411" y="4461466"/>
                    </a:cubicBezTo>
                    <a:cubicBezTo>
                      <a:pt x="3701814" y="4461466"/>
                      <a:pt x="3712356" y="4460846"/>
                      <a:pt x="3721037" y="4459606"/>
                    </a:cubicBezTo>
                    <a:cubicBezTo>
                      <a:pt x="3729719" y="4458366"/>
                      <a:pt x="3736696" y="4456660"/>
                      <a:pt x="3741966" y="4454490"/>
                    </a:cubicBezTo>
                    <a:cubicBezTo>
                      <a:pt x="3747237" y="4452320"/>
                      <a:pt x="3750958" y="4449374"/>
                      <a:pt x="3753129" y="4445653"/>
                    </a:cubicBezTo>
                    <a:cubicBezTo>
                      <a:pt x="3755299" y="4441932"/>
                      <a:pt x="3756384" y="4437592"/>
                      <a:pt x="3756384" y="4432631"/>
                    </a:cubicBezTo>
                    <a:lnTo>
                      <a:pt x="3756384" y="3193636"/>
                    </a:lnTo>
                    <a:cubicBezTo>
                      <a:pt x="3756384" y="3189296"/>
                      <a:pt x="3754989" y="3185110"/>
                      <a:pt x="3752198" y="3181079"/>
                    </a:cubicBezTo>
                    <a:cubicBezTo>
                      <a:pt x="3749408" y="3177048"/>
                      <a:pt x="3745222" y="3173948"/>
                      <a:pt x="3739641" y="3171777"/>
                    </a:cubicBezTo>
                    <a:cubicBezTo>
                      <a:pt x="3734060" y="3169607"/>
                      <a:pt x="3726308" y="3167746"/>
                      <a:pt x="3716387" y="3166196"/>
                    </a:cubicBezTo>
                    <a:cubicBezTo>
                      <a:pt x="3706465" y="3164646"/>
                      <a:pt x="3693752" y="3163871"/>
                      <a:pt x="3678249" y="3163871"/>
                    </a:cubicBezTo>
                    <a:close/>
                    <a:moveTo>
                      <a:pt x="4414688" y="2090374"/>
                    </a:moveTo>
                    <a:lnTo>
                      <a:pt x="4631419" y="2097815"/>
                    </a:lnTo>
                    <a:cubicBezTo>
                      <a:pt x="4681649" y="2099055"/>
                      <a:pt x="4721491" y="2109442"/>
                      <a:pt x="4750947" y="2128976"/>
                    </a:cubicBezTo>
                    <a:cubicBezTo>
                      <a:pt x="4780402" y="2148510"/>
                      <a:pt x="4795130" y="2176260"/>
                      <a:pt x="4795130" y="2212227"/>
                    </a:cubicBezTo>
                    <a:cubicBezTo>
                      <a:pt x="4795130" y="2233311"/>
                      <a:pt x="4790945" y="2253465"/>
                      <a:pt x="4782573" y="2272688"/>
                    </a:cubicBezTo>
                    <a:cubicBezTo>
                      <a:pt x="4774201" y="2291912"/>
                      <a:pt x="4760403" y="2308965"/>
                      <a:pt x="4741180" y="2323848"/>
                    </a:cubicBezTo>
                    <a:cubicBezTo>
                      <a:pt x="4721956" y="2338731"/>
                      <a:pt x="4696686" y="2350668"/>
                      <a:pt x="4665371" y="2359660"/>
                    </a:cubicBezTo>
                    <a:cubicBezTo>
                      <a:pt x="4634054" y="2368651"/>
                      <a:pt x="4595142" y="2373147"/>
                      <a:pt x="4548634" y="2373147"/>
                    </a:cubicBezTo>
                    <a:cubicBezTo>
                      <a:pt x="4475460" y="2373147"/>
                      <a:pt x="4418409" y="2362760"/>
                      <a:pt x="4377481" y="2341986"/>
                    </a:cubicBezTo>
                    <a:cubicBezTo>
                      <a:pt x="4336553" y="2321212"/>
                      <a:pt x="4316090" y="2290672"/>
                      <a:pt x="4316090" y="2250364"/>
                    </a:cubicBezTo>
                    <a:cubicBezTo>
                      <a:pt x="4316090" y="2237342"/>
                      <a:pt x="4317485" y="2224629"/>
                      <a:pt x="4320275" y="2212227"/>
                    </a:cubicBezTo>
                    <a:cubicBezTo>
                      <a:pt x="4323066" y="2199824"/>
                      <a:pt x="4328182" y="2187267"/>
                      <a:pt x="4335623" y="2174555"/>
                    </a:cubicBezTo>
                    <a:cubicBezTo>
                      <a:pt x="4343065" y="2161842"/>
                      <a:pt x="4353142" y="2148510"/>
                      <a:pt x="4365854" y="2134557"/>
                    </a:cubicBezTo>
                    <a:cubicBezTo>
                      <a:pt x="4378566" y="2120605"/>
                      <a:pt x="4394844" y="2105877"/>
                      <a:pt x="4414688" y="2090374"/>
                    </a:cubicBezTo>
                    <a:close/>
                    <a:moveTo>
                      <a:pt x="4537472" y="1367627"/>
                    </a:moveTo>
                    <a:cubicBezTo>
                      <a:pt x="4595142" y="1367627"/>
                      <a:pt x="4639635" y="1383595"/>
                      <a:pt x="4670952" y="1415531"/>
                    </a:cubicBezTo>
                    <a:cubicBezTo>
                      <a:pt x="4702267" y="1447467"/>
                      <a:pt x="4717925" y="1491961"/>
                      <a:pt x="4717925" y="1549012"/>
                    </a:cubicBezTo>
                    <a:cubicBezTo>
                      <a:pt x="4717925" y="1573196"/>
                      <a:pt x="4714360" y="1596451"/>
                      <a:pt x="4707229" y="1618775"/>
                    </a:cubicBezTo>
                    <a:cubicBezTo>
                      <a:pt x="4700097" y="1641099"/>
                      <a:pt x="4689245" y="1660788"/>
                      <a:pt x="4674673" y="1677841"/>
                    </a:cubicBezTo>
                    <a:cubicBezTo>
                      <a:pt x="4660099" y="1694894"/>
                      <a:pt x="4641651" y="1708226"/>
                      <a:pt x="4619327" y="1717838"/>
                    </a:cubicBezTo>
                    <a:cubicBezTo>
                      <a:pt x="4597003" y="1727450"/>
                      <a:pt x="4570648" y="1732256"/>
                      <a:pt x="4540262" y="1732256"/>
                    </a:cubicBezTo>
                    <a:cubicBezTo>
                      <a:pt x="4483831" y="1732256"/>
                      <a:pt x="4439958" y="1716443"/>
                      <a:pt x="4408642" y="1684817"/>
                    </a:cubicBezTo>
                    <a:cubicBezTo>
                      <a:pt x="4377326" y="1653191"/>
                      <a:pt x="4361668" y="1609783"/>
                      <a:pt x="4361668" y="1554593"/>
                    </a:cubicBezTo>
                    <a:cubicBezTo>
                      <a:pt x="4361668" y="1529788"/>
                      <a:pt x="4365234" y="1506068"/>
                      <a:pt x="4372365" y="1483434"/>
                    </a:cubicBezTo>
                    <a:cubicBezTo>
                      <a:pt x="4379496" y="1460800"/>
                      <a:pt x="4390349" y="1440801"/>
                      <a:pt x="4404921" y="1423438"/>
                    </a:cubicBezTo>
                    <a:cubicBezTo>
                      <a:pt x="4419494" y="1406074"/>
                      <a:pt x="4437787" y="1392432"/>
                      <a:pt x="4459802" y="1382510"/>
                    </a:cubicBezTo>
                    <a:cubicBezTo>
                      <a:pt x="4481816" y="1372588"/>
                      <a:pt x="4507706" y="1367627"/>
                      <a:pt x="4537472" y="1367627"/>
                    </a:cubicBezTo>
                    <a:close/>
                    <a:moveTo>
                      <a:pt x="2896418" y="1261587"/>
                    </a:moveTo>
                    <a:cubicBezTo>
                      <a:pt x="2881535" y="1261587"/>
                      <a:pt x="2869133" y="1262207"/>
                      <a:pt x="2859211" y="1263447"/>
                    </a:cubicBezTo>
                    <a:cubicBezTo>
                      <a:pt x="2849289" y="1264688"/>
                      <a:pt x="2841382" y="1266548"/>
                      <a:pt x="2835491" y="1269029"/>
                    </a:cubicBezTo>
                    <a:cubicBezTo>
                      <a:pt x="2829600" y="1271509"/>
                      <a:pt x="2825569" y="1274610"/>
                      <a:pt x="2823399" y="1278330"/>
                    </a:cubicBezTo>
                    <a:cubicBezTo>
                      <a:pt x="2821229" y="1282051"/>
                      <a:pt x="2820143" y="1286082"/>
                      <a:pt x="2820143" y="1290423"/>
                    </a:cubicBezTo>
                    <a:lnTo>
                      <a:pt x="2820143" y="2127581"/>
                    </a:lnTo>
                    <a:cubicBezTo>
                      <a:pt x="2820143" y="2132542"/>
                      <a:pt x="2821229" y="2136728"/>
                      <a:pt x="2823399" y="2140138"/>
                    </a:cubicBezTo>
                    <a:cubicBezTo>
                      <a:pt x="2825570" y="2143549"/>
                      <a:pt x="2829600" y="2146494"/>
                      <a:pt x="2835491" y="2148975"/>
                    </a:cubicBezTo>
                    <a:cubicBezTo>
                      <a:pt x="2841383" y="2151455"/>
                      <a:pt x="2849289" y="2153316"/>
                      <a:pt x="2859211" y="2154556"/>
                    </a:cubicBezTo>
                    <a:cubicBezTo>
                      <a:pt x="2869133" y="2155796"/>
                      <a:pt x="2881535" y="2156416"/>
                      <a:pt x="2896418" y="2156416"/>
                    </a:cubicBezTo>
                    <a:cubicBezTo>
                      <a:pt x="2911921" y="2156416"/>
                      <a:pt x="2924633" y="2155796"/>
                      <a:pt x="2934555" y="2154556"/>
                    </a:cubicBezTo>
                    <a:cubicBezTo>
                      <a:pt x="2944477" y="2153316"/>
                      <a:pt x="2952228" y="2151455"/>
                      <a:pt x="2957809" y="2148975"/>
                    </a:cubicBezTo>
                    <a:cubicBezTo>
                      <a:pt x="2963391" y="2146494"/>
                      <a:pt x="2967421" y="2143549"/>
                      <a:pt x="2969902" y="2140138"/>
                    </a:cubicBezTo>
                    <a:cubicBezTo>
                      <a:pt x="2972382" y="2136728"/>
                      <a:pt x="2973622" y="2132542"/>
                      <a:pt x="2973622" y="2127581"/>
                    </a:cubicBezTo>
                    <a:lnTo>
                      <a:pt x="2973622" y="1290423"/>
                    </a:lnTo>
                    <a:cubicBezTo>
                      <a:pt x="2973622" y="1286082"/>
                      <a:pt x="2972382" y="1282051"/>
                      <a:pt x="2969902" y="1278330"/>
                    </a:cubicBezTo>
                    <a:cubicBezTo>
                      <a:pt x="2967421" y="1274610"/>
                      <a:pt x="2963391" y="1271509"/>
                      <a:pt x="2957809" y="1269029"/>
                    </a:cubicBezTo>
                    <a:cubicBezTo>
                      <a:pt x="2952228" y="1266548"/>
                      <a:pt x="2944477" y="1264688"/>
                      <a:pt x="2934555" y="1263447"/>
                    </a:cubicBezTo>
                    <a:cubicBezTo>
                      <a:pt x="2924633" y="1262207"/>
                      <a:pt x="2911921" y="1261587"/>
                      <a:pt x="2896418" y="1261587"/>
                    </a:cubicBezTo>
                    <a:close/>
                    <a:moveTo>
                      <a:pt x="4540262" y="1250425"/>
                    </a:moveTo>
                    <a:cubicBezTo>
                      <a:pt x="4493133" y="1250425"/>
                      <a:pt x="4449570" y="1257402"/>
                      <a:pt x="4409572" y="1271354"/>
                    </a:cubicBezTo>
                    <a:cubicBezTo>
                      <a:pt x="4369575" y="1285307"/>
                      <a:pt x="4335313" y="1305306"/>
                      <a:pt x="4306788" y="1331351"/>
                    </a:cubicBezTo>
                    <a:cubicBezTo>
                      <a:pt x="4278262" y="1357395"/>
                      <a:pt x="4255938" y="1389331"/>
                      <a:pt x="4239815" y="1427158"/>
                    </a:cubicBezTo>
                    <a:cubicBezTo>
                      <a:pt x="4223692" y="1464986"/>
                      <a:pt x="4215631" y="1507774"/>
                      <a:pt x="4215631" y="1555523"/>
                    </a:cubicBezTo>
                    <a:cubicBezTo>
                      <a:pt x="4215631" y="1596451"/>
                      <a:pt x="4221212" y="1631332"/>
                      <a:pt x="4232374" y="1660167"/>
                    </a:cubicBezTo>
                    <a:cubicBezTo>
                      <a:pt x="4243536" y="1689003"/>
                      <a:pt x="4258729" y="1714893"/>
                      <a:pt x="4277952" y="1737837"/>
                    </a:cubicBezTo>
                    <a:cubicBezTo>
                      <a:pt x="4255008" y="1761402"/>
                      <a:pt x="4235784" y="1788067"/>
                      <a:pt x="4220281" y="1817832"/>
                    </a:cubicBezTo>
                    <a:cubicBezTo>
                      <a:pt x="4204779" y="1847598"/>
                      <a:pt x="4197027" y="1881394"/>
                      <a:pt x="4197027" y="1919221"/>
                    </a:cubicBezTo>
                    <a:cubicBezTo>
                      <a:pt x="4197027" y="1946507"/>
                      <a:pt x="4204313" y="1971931"/>
                      <a:pt x="4218886" y="1995496"/>
                    </a:cubicBezTo>
                    <a:cubicBezTo>
                      <a:pt x="4233459" y="2019060"/>
                      <a:pt x="4255938" y="2038594"/>
                      <a:pt x="4286324" y="2054097"/>
                    </a:cubicBezTo>
                    <a:cubicBezTo>
                      <a:pt x="4266480" y="2069600"/>
                      <a:pt x="4248962" y="2085258"/>
                      <a:pt x="4233769" y="2101071"/>
                    </a:cubicBezTo>
                    <a:cubicBezTo>
                      <a:pt x="4218576" y="2116884"/>
                      <a:pt x="4205864" y="2133472"/>
                      <a:pt x="4195632" y="2150835"/>
                    </a:cubicBezTo>
                    <a:cubicBezTo>
                      <a:pt x="4185400" y="2168199"/>
                      <a:pt x="4177803" y="2186492"/>
                      <a:pt x="4172842" y="2205716"/>
                    </a:cubicBezTo>
                    <a:cubicBezTo>
                      <a:pt x="4167881" y="2224939"/>
                      <a:pt x="4165401" y="2244783"/>
                      <a:pt x="4165401" y="2265247"/>
                    </a:cubicBezTo>
                    <a:cubicBezTo>
                      <a:pt x="4165401" y="2297493"/>
                      <a:pt x="4172222" y="2327414"/>
                      <a:pt x="4185865" y="2355009"/>
                    </a:cubicBezTo>
                    <a:cubicBezTo>
                      <a:pt x="4199507" y="2382604"/>
                      <a:pt x="4221522" y="2406323"/>
                      <a:pt x="4251907" y="2426167"/>
                    </a:cubicBezTo>
                    <a:cubicBezTo>
                      <a:pt x="4282293" y="2446011"/>
                      <a:pt x="4321205" y="2461669"/>
                      <a:pt x="4368644" y="2473141"/>
                    </a:cubicBezTo>
                    <a:cubicBezTo>
                      <a:pt x="4416083" y="2484613"/>
                      <a:pt x="4473599" y="2490349"/>
                      <a:pt x="4541192" y="2490349"/>
                    </a:cubicBezTo>
                    <a:cubicBezTo>
                      <a:pt x="4611265" y="2490349"/>
                      <a:pt x="4672037" y="2482753"/>
                      <a:pt x="4723507" y="2467560"/>
                    </a:cubicBezTo>
                    <a:cubicBezTo>
                      <a:pt x="4774976" y="2452367"/>
                      <a:pt x="4817299" y="2431593"/>
                      <a:pt x="4850476" y="2405238"/>
                    </a:cubicBezTo>
                    <a:cubicBezTo>
                      <a:pt x="4883652" y="2378883"/>
                      <a:pt x="4908301" y="2348342"/>
                      <a:pt x="4924425" y="2313616"/>
                    </a:cubicBezTo>
                    <a:cubicBezTo>
                      <a:pt x="4940547" y="2278889"/>
                      <a:pt x="4948609" y="2242302"/>
                      <a:pt x="4948609" y="2203855"/>
                    </a:cubicBezTo>
                    <a:cubicBezTo>
                      <a:pt x="4948609" y="2167268"/>
                      <a:pt x="4941478" y="2135177"/>
                      <a:pt x="4927215" y="2107582"/>
                    </a:cubicBezTo>
                    <a:cubicBezTo>
                      <a:pt x="4912952" y="2079987"/>
                      <a:pt x="4893108" y="2056732"/>
                      <a:pt x="4867684" y="2037819"/>
                    </a:cubicBezTo>
                    <a:cubicBezTo>
                      <a:pt x="4842259" y="2018905"/>
                      <a:pt x="4812183" y="2004333"/>
                      <a:pt x="4777457" y="1994101"/>
                    </a:cubicBezTo>
                    <a:cubicBezTo>
                      <a:pt x="4742730" y="1983869"/>
                      <a:pt x="4704593" y="1978133"/>
                      <a:pt x="4663045" y="1976892"/>
                    </a:cubicBezTo>
                    <a:lnTo>
                      <a:pt x="4444454" y="1967591"/>
                    </a:lnTo>
                    <a:cubicBezTo>
                      <a:pt x="4410967" y="1966350"/>
                      <a:pt x="4384147" y="1958599"/>
                      <a:pt x="4363994" y="1944336"/>
                    </a:cubicBezTo>
                    <a:cubicBezTo>
                      <a:pt x="4343840" y="1930074"/>
                      <a:pt x="4333763" y="1912090"/>
                      <a:pt x="4333763" y="1890386"/>
                    </a:cubicBezTo>
                    <a:cubicBezTo>
                      <a:pt x="4333763" y="1871782"/>
                      <a:pt x="4337329" y="1855349"/>
                      <a:pt x="4344460" y="1841087"/>
                    </a:cubicBezTo>
                    <a:cubicBezTo>
                      <a:pt x="4351591" y="1826824"/>
                      <a:pt x="4360738" y="1814112"/>
                      <a:pt x="4371900" y="1802949"/>
                    </a:cubicBezTo>
                    <a:cubicBezTo>
                      <a:pt x="4388643" y="1816592"/>
                      <a:pt x="4412363" y="1827909"/>
                      <a:pt x="4443058" y="1836901"/>
                    </a:cubicBezTo>
                    <a:cubicBezTo>
                      <a:pt x="4473754" y="1845892"/>
                      <a:pt x="4506156" y="1850388"/>
                      <a:pt x="4540262" y="1850388"/>
                    </a:cubicBezTo>
                    <a:cubicBezTo>
                      <a:pt x="4588631" y="1850388"/>
                      <a:pt x="4632659" y="1843567"/>
                      <a:pt x="4672347" y="1829925"/>
                    </a:cubicBezTo>
                    <a:cubicBezTo>
                      <a:pt x="4712034" y="1816282"/>
                      <a:pt x="4746296" y="1796593"/>
                      <a:pt x="4775132" y="1770858"/>
                    </a:cubicBezTo>
                    <a:cubicBezTo>
                      <a:pt x="4803967" y="1745123"/>
                      <a:pt x="4826136" y="1713653"/>
                      <a:pt x="4841639" y="1676446"/>
                    </a:cubicBezTo>
                    <a:cubicBezTo>
                      <a:pt x="4857142" y="1639239"/>
                      <a:pt x="4864894" y="1596451"/>
                      <a:pt x="4864894" y="1548081"/>
                    </a:cubicBezTo>
                    <a:cubicBezTo>
                      <a:pt x="4864894" y="1518936"/>
                      <a:pt x="4860552" y="1490875"/>
                      <a:pt x="4851871" y="1463901"/>
                    </a:cubicBezTo>
                    <a:cubicBezTo>
                      <a:pt x="4843189" y="1436925"/>
                      <a:pt x="4827996" y="1412276"/>
                      <a:pt x="4806293" y="1389952"/>
                    </a:cubicBezTo>
                    <a:lnTo>
                      <a:pt x="4926285" y="1389952"/>
                    </a:lnTo>
                    <a:cubicBezTo>
                      <a:pt x="4935586" y="1389952"/>
                      <a:pt x="4943183" y="1385145"/>
                      <a:pt x="4949075" y="1375534"/>
                    </a:cubicBezTo>
                    <a:cubicBezTo>
                      <a:pt x="4954965" y="1365922"/>
                      <a:pt x="4957911" y="1350264"/>
                      <a:pt x="4957911" y="1328560"/>
                    </a:cubicBezTo>
                    <a:cubicBezTo>
                      <a:pt x="4957911" y="1307476"/>
                      <a:pt x="4955275" y="1291818"/>
                      <a:pt x="4950005" y="1281586"/>
                    </a:cubicBezTo>
                    <a:cubicBezTo>
                      <a:pt x="4944733" y="1271354"/>
                      <a:pt x="4936827" y="1266238"/>
                      <a:pt x="4926285" y="1266238"/>
                    </a:cubicBezTo>
                    <a:lnTo>
                      <a:pt x="4673277" y="1266238"/>
                    </a:lnTo>
                    <a:cubicBezTo>
                      <a:pt x="4654053" y="1261277"/>
                      <a:pt x="4633434" y="1257402"/>
                      <a:pt x="4611421" y="1254611"/>
                    </a:cubicBezTo>
                    <a:cubicBezTo>
                      <a:pt x="4589406" y="1251820"/>
                      <a:pt x="4565686" y="1250425"/>
                      <a:pt x="4540262" y="1250425"/>
                    </a:cubicBezTo>
                    <a:close/>
                    <a:moveTo>
                      <a:pt x="3679663" y="1248565"/>
                    </a:moveTo>
                    <a:cubicBezTo>
                      <a:pt x="3631914" y="1248565"/>
                      <a:pt x="3584630" y="1260812"/>
                      <a:pt x="3537811" y="1285307"/>
                    </a:cubicBezTo>
                    <a:cubicBezTo>
                      <a:pt x="3490993" y="1309801"/>
                      <a:pt x="3444019" y="1348403"/>
                      <a:pt x="3396890" y="1401114"/>
                    </a:cubicBezTo>
                    <a:lnTo>
                      <a:pt x="3396890" y="1290423"/>
                    </a:lnTo>
                    <a:cubicBezTo>
                      <a:pt x="3396890" y="1285462"/>
                      <a:pt x="3395804" y="1281276"/>
                      <a:pt x="3393634" y="1277865"/>
                    </a:cubicBezTo>
                    <a:cubicBezTo>
                      <a:pt x="3391464" y="1274455"/>
                      <a:pt x="3387898" y="1271354"/>
                      <a:pt x="3382937" y="1268563"/>
                    </a:cubicBezTo>
                    <a:cubicBezTo>
                      <a:pt x="3377976" y="1265773"/>
                      <a:pt x="3371000" y="1263913"/>
                      <a:pt x="3362008" y="1262982"/>
                    </a:cubicBezTo>
                    <a:cubicBezTo>
                      <a:pt x="3353016" y="1262052"/>
                      <a:pt x="3341700" y="1261587"/>
                      <a:pt x="3328057" y="1261587"/>
                    </a:cubicBezTo>
                    <a:cubicBezTo>
                      <a:pt x="3313794" y="1261587"/>
                      <a:pt x="3302322" y="1262052"/>
                      <a:pt x="3293640" y="1262982"/>
                    </a:cubicBezTo>
                    <a:cubicBezTo>
                      <a:pt x="3284959" y="1263913"/>
                      <a:pt x="3277827" y="1265773"/>
                      <a:pt x="3272246" y="1268563"/>
                    </a:cubicBezTo>
                    <a:cubicBezTo>
                      <a:pt x="3266665" y="1271354"/>
                      <a:pt x="3262944" y="1274455"/>
                      <a:pt x="3261084" y="1277865"/>
                    </a:cubicBezTo>
                    <a:cubicBezTo>
                      <a:pt x="3259224" y="1281276"/>
                      <a:pt x="3258294" y="1285462"/>
                      <a:pt x="3258294" y="1290423"/>
                    </a:cubicBezTo>
                    <a:lnTo>
                      <a:pt x="3258294" y="2127581"/>
                    </a:lnTo>
                    <a:cubicBezTo>
                      <a:pt x="3258294" y="2132542"/>
                      <a:pt x="3259379" y="2136728"/>
                      <a:pt x="3261549" y="2140138"/>
                    </a:cubicBezTo>
                    <a:cubicBezTo>
                      <a:pt x="3263719" y="2143549"/>
                      <a:pt x="3267751" y="2146494"/>
                      <a:pt x="3273642" y="2148975"/>
                    </a:cubicBezTo>
                    <a:cubicBezTo>
                      <a:pt x="3279532" y="2151455"/>
                      <a:pt x="3287439" y="2153316"/>
                      <a:pt x="3297361" y="2154556"/>
                    </a:cubicBezTo>
                    <a:cubicBezTo>
                      <a:pt x="3307283" y="2155796"/>
                      <a:pt x="3319685" y="2156416"/>
                      <a:pt x="3334568" y="2156416"/>
                    </a:cubicBezTo>
                    <a:cubicBezTo>
                      <a:pt x="3350071" y="2156416"/>
                      <a:pt x="3362783" y="2155796"/>
                      <a:pt x="3372705" y="2154556"/>
                    </a:cubicBezTo>
                    <a:cubicBezTo>
                      <a:pt x="3382627" y="2153316"/>
                      <a:pt x="3390379" y="2151455"/>
                      <a:pt x="3395960" y="2148975"/>
                    </a:cubicBezTo>
                    <a:cubicBezTo>
                      <a:pt x="3401541" y="2146494"/>
                      <a:pt x="3405571" y="2143549"/>
                      <a:pt x="3408052" y="2140138"/>
                    </a:cubicBezTo>
                    <a:cubicBezTo>
                      <a:pt x="3410533" y="2136728"/>
                      <a:pt x="3411773" y="2132542"/>
                      <a:pt x="3411773" y="2127581"/>
                    </a:cubicBezTo>
                    <a:lnTo>
                      <a:pt x="3411773" y="1542500"/>
                    </a:lnTo>
                    <a:cubicBezTo>
                      <a:pt x="3453940" y="1489790"/>
                      <a:pt x="3494248" y="1449793"/>
                      <a:pt x="3532695" y="1422508"/>
                    </a:cubicBezTo>
                    <a:cubicBezTo>
                      <a:pt x="3571143" y="1395222"/>
                      <a:pt x="3609590" y="1381580"/>
                      <a:pt x="3648037" y="1381580"/>
                    </a:cubicBezTo>
                    <a:cubicBezTo>
                      <a:pt x="3677803" y="1381580"/>
                      <a:pt x="3704003" y="1387161"/>
                      <a:pt x="3726637" y="1398323"/>
                    </a:cubicBezTo>
                    <a:cubicBezTo>
                      <a:pt x="3749271" y="1409485"/>
                      <a:pt x="3767720" y="1425608"/>
                      <a:pt x="3781983" y="1446692"/>
                    </a:cubicBezTo>
                    <a:cubicBezTo>
                      <a:pt x="3796245" y="1467776"/>
                      <a:pt x="3807097" y="1492891"/>
                      <a:pt x="3814539" y="1522036"/>
                    </a:cubicBezTo>
                    <a:cubicBezTo>
                      <a:pt x="3821980" y="1551182"/>
                      <a:pt x="3825701" y="1589629"/>
                      <a:pt x="3825701" y="1637378"/>
                    </a:cubicBezTo>
                    <a:lnTo>
                      <a:pt x="3825701" y="2127581"/>
                    </a:lnTo>
                    <a:cubicBezTo>
                      <a:pt x="3825701" y="2132542"/>
                      <a:pt x="3826941" y="2136728"/>
                      <a:pt x="3829422" y="2140138"/>
                    </a:cubicBezTo>
                    <a:cubicBezTo>
                      <a:pt x="3831902" y="2143549"/>
                      <a:pt x="3835933" y="2146494"/>
                      <a:pt x="3841514" y="2148975"/>
                    </a:cubicBezTo>
                    <a:cubicBezTo>
                      <a:pt x="3847095" y="2151455"/>
                      <a:pt x="3854846" y="2153316"/>
                      <a:pt x="3864768" y="2154556"/>
                    </a:cubicBezTo>
                    <a:cubicBezTo>
                      <a:pt x="3874690" y="2155796"/>
                      <a:pt x="3887402" y="2156416"/>
                      <a:pt x="3902905" y="2156416"/>
                    </a:cubicBezTo>
                    <a:cubicBezTo>
                      <a:pt x="3917788" y="2156416"/>
                      <a:pt x="3930190" y="2155796"/>
                      <a:pt x="3940112" y="2154556"/>
                    </a:cubicBezTo>
                    <a:cubicBezTo>
                      <a:pt x="3950035" y="2153316"/>
                      <a:pt x="3957786" y="2151455"/>
                      <a:pt x="3963367" y="2148975"/>
                    </a:cubicBezTo>
                    <a:cubicBezTo>
                      <a:pt x="3968948" y="2146494"/>
                      <a:pt x="3972978" y="2143549"/>
                      <a:pt x="3975459" y="2140138"/>
                    </a:cubicBezTo>
                    <a:cubicBezTo>
                      <a:pt x="3977940" y="2136728"/>
                      <a:pt x="3979180" y="2132542"/>
                      <a:pt x="3979180" y="2127581"/>
                    </a:cubicBezTo>
                    <a:lnTo>
                      <a:pt x="3979180" y="1616914"/>
                    </a:lnTo>
                    <a:cubicBezTo>
                      <a:pt x="3979180" y="1557383"/>
                      <a:pt x="3974064" y="1506379"/>
                      <a:pt x="3963832" y="1463901"/>
                    </a:cubicBezTo>
                    <a:cubicBezTo>
                      <a:pt x="3953600" y="1421422"/>
                      <a:pt x="3936702" y="1384370"/>
                      <a:pt x="3913137" y="1352744"/>
                    </a:cubicBezTo>
                    <a:cubicBezTo>
                      <a:pt x="3889573" y="1321118"/>
                      <a:pt x="3858722" y="1295849"/>
                      <a:pt x="3820585" y="1276935"/>
                    </a:cubicBezTo>
                    <a:cubicBezTo>
                      <a:pt x="3782448" y="1258022"/>
                      <a:pt x="3735474" y="1248565"/>
                      <a:pt x="3679663" y="1248565"/>
                    </a:cubicBezTo>
                    <a:close/>
                    <a:moveTo>
                      <a:pt x="2335782" y="1248565"/>
                    </a:moveTo>
                    <a:cubicBezTo>
                      <a:pt x="2284933" y="1248565"/>
                      <a:pt x="2240439" y="1255386"/>
                      <a:pt x="2202302" y="1269029"/>
                    </a:cubicBezTo>
                    <a:cubicBezTo>
                      <a:pt x="2164165" y="1282671"/>
                      <a:pt x="2132384" y="1300810"/>
                      <a:pt x="2106959" y="1323444"/>
                    </a:cubicBezTo>
                    <a:cubicBezTo>
                      <a:pt x="2081534" y="1346078"/>
                      <a:pt x="2062466" y="1372433"/>
                      <a:pt x="2049753" y="1402509"/>
                    </a:cubicBezTo>
                    <a:cubicBezTo>
                      <a:pt x="2037041" y="1432584"/>
                      <a:pt x="2030685" y="1464055"/>
                      <a:pt x="2030685" y="1496922"/>
                    </a:cubicBezTo>
                    <a:cubicBezTo>
                      <a:pt x="2030685" y="1534129"/>
                      <a:pt x="2036731" y="1566065"/>
                      <a:pt x="2048823" y="1592730"/>
                    </a:cubicBezTo>
                    <a:cubicBezTo>
                      <a:pt x="2060915" y="1619395"/>
                      <a:pt x="2076883" y="1642339"/>
                      <a:pt x="2096727" y="1661563"/>
                    </a:cubicBezTo>
                    <a:cubicBezTo>
                      <a:pt x="2116571" y="1680786"/>
                      <a:pt x="2139050" y="1697065"/>
                      <a:pt x="2164165" y="1710397"/>
                    </a:cubicBezTo>
                    <a:cubicBezTo>
                      <a:pt x="2189280" y="1723729"/>
                      <a:pt x="2215015" y="1735667"/>
                      <a:pt x="2241370" y="1746209"/>
                    </a:cubicBezTo>
                    <a:cubicBezTo>
                      <a:pt x="2267725" y="1756751"/>
                      <a:pt x="2293304" y="1766827"/>
                      <a:pt x="2318109" y="1776439"/>
                    </a:cubicBezTo>
                    <a:cubicBezTo>
                      <a:pt x="2342914" y="1786051"/>
                      <a:pt x="2365238" y="1797058"/>
                      <a:pt x="2385082" y="1809461"/>
                    </a:cubicBezTo>
                    <a:cubicBezTo>
                      <a:pt x="2404925" y="1821863"/>
                      <a:pt x="2420893" y="1836126"/>
                      <a:pt x="2432986" y="1852249"/>
                    </a:cubicBezTo>
                    <a:cubicBezTo>
                      <a:pt x="2445078" y="1868372"/>
                      <a:pt x="2451124" y="1888216"/>
                      <a:pt x="2451124" y="1911780"/>
                    </a:cubicBezTo>
                    <a:cubicBezTo>
                      <a:pt x="2451124" y="1934724"/>
                      <a:pt x="2446939" y="1954568"/>
                      <a:pt x="2438567" y="1971311"/>
                    </a:cubicBezTo>
                    <a:cubicBezTo>
                      <a:pt x="2430195" y="1988054"/>
                      <a:pt x="2418258" y="2001852"/>
                      <a:pt x="2402755" y="2012704"/>
                    </a:cubicBezTo>
                    <a:cubicBezTo>
                      <a:pt x="2387252" y="2023556"/>
                      <a:pt x="2368959" y="2031773"/>
                      <a:pt x="2347875" y="2037354"/>
                    </a:cubicBezTo>
                    <a:cubicBezTo>
                      <a:pt x="2326791" y="2042935"/>
                      <a:pt x="2303226" y="2045725"/>
                      <a:pt x="2277181" y="2045725"/>
                    </a:cubicBezTo>
                    <a:cubicBezTo>
                      <a:pt x="2242455" y="2045725"/>
                      <a:pt x="2211759" y="2041540"/>
                      <a:pt x="2185094" y="2033168"/>
                    </a:cubicBezTo>
                    <a:cubicBezTo>
                      <a:pt x="2158429" y="2024796"/>
                      <a:pt x="2135330" y="2015650"/>
                      <a:pt x="2115796" y="2005728"/>
                    </a:cubicBezTo>
                    <a:cubicBezTo>
                      <a:pt x="2096262" y="1995806"/>
                      <a:pt x="2079829" y="1986659"/>
                      <a:pt x="2066497" y="1978288"/>
                    </a:cubicBezTo>
                    <a:cubicBezTo>
                      <a:pt x="2053164" y="1969916"/>
                      <a:pt x="2043087" y="1965730"/>
                      <a:pt x="2036266" y="1965730"/>
                    </a:cubicBezTo>
                    <a:cubicBezTo>
                      <a:pt x="2031925" y="1965730"/>
                      <a:pt x="2028049" y="1966815"/>
                      <a:pt x="2024639" y="1968986"/>
                    </a:cubicBezTo>
                    <a:cubicBezTo>
                      <a:pt x="2021228" y="1971156"/>
                      <a:pt x="2018593" y="1974722"/>
                      <a:pt x="2016732" y="1979683"/>
                    </a:cubicBezTo>
                    <a:cubicBezTo>
                      <a:pt x="2014872" y="1984644"/>
                      <a:pt x="2013321" y="1991155"/>
                      <a:pt x="2012081" y="1999217"/>
                    </a:cubicBezTo>
                    <a:cubicBezTo>
                      <a:pt x="2010841" y="2007278"/>
                      <a:pt x="2010221" y="2017200"/>
                      <a:pt x="2010221" y="2028982"/>
                    </a:cubicBezTo>
                    <a:cubicBezTo>
                      <a:pt x="2010221" y="2048206"/>
                      <a:pt x="2011771" y="2063399"/>
                      <a:pt x="2014872" y="2074561"/>
                    </a:cubicBezTo>
                    <a:cubicBezTo>
                      <a:pt x="2017972" y="2085723"/>
                      <a:pt x="2022933" y="2094405"/>
                      <a:pt x="2029755" y="2100606"/>
                    </a:cubicBezTo>
                    <a:cubicBezTo>
                      <a:pt x="2036576" y="2106807"/>
                      <a:pt x="2047428" y="2113783"/>
                      <a:pt x="2062311" y="2121535"/>
                    </a:cubicBezTo>
                    <a:cubicBezTo>
                      <a:pt x="2077194" y="2129286"/>
                      <a:pt x="2095332" y="2136728"/>
                      <a:pt x="2116726" y="2143859"/>
                    </a:cubicBezTo>
                    <a:cubicBezTo>
                      <a:pt x="2138120" y="2150990"/>
                      <a:pt x="2162305" y="2156881"/>
                      <a:pt x="2189280" y="2161532"/>
                    </a:cubicBezTo>
                    <a:cubicBezTo>
                      <a:pt x="2216255" y="2166183"/>
                      <a:pt x="2244625" y="2168509"/>
                      <a:pt x="2274391" y="2168509"/>
                    </a:cubicBezTo>
                    <a:cubicBezTo>
                      <a:pt x="2322760" y="2168509"/>
                      <a:pt x="2367098" y="2162617"/>
                      <a:pt x="2407406" y="2150835"/>
                    </a:cubicBezTo>
                    <a:cubicBezTo>
                      <a:pt x="2447713" y="2139053"/>
                      <a:pt x="2482440" y="2121690"/>
                      <a:pt x="2511586" y="2098745"/>
                    </a:cubicBezTo>
                    <a:cubicBezTo>
                      <a:pt x="2540731" y="2075801"/>
                      <a:pt x="2563210" y="2047586"/>
                      <a:pt x="2579023" y="2014099"/>
                    </a:cubicBezTo>
                    <a:cubicBezTo>
                      <a:pt x="2594836" y="1980613"/>
                      <a:pt x="2602743" y="1942476"/>
                      <a:pt x="2602743" y="1899688"/>
                    </a:cubicBezTo>
                    <a:cubicBezTo>
                      <a:pt x="2602743" y="1863721"/>
                      <a:pt x="2596697" y="1832715"/>
                      <a:pt x="2584604" y="1806670"/>
                    </a:cubicBezTo>
                    <a:cubicBezTo>
                      <a:pt x="2572512" y="1780625"/>
                      <a:pt x="2556544" y="1758301"/>
                      <a:pt x="2536700" y="1739697"/>
                    </a:cubicBezTo>
                    <a:cubicBezTo>
                      <a:pt x="2516857" y="1721094"/>
                      <a:pt x="2494067" y="1705281"/>
                      <a:pt x="2468333" y="1692259"/>
                    </a:cubicBezTo>
                    <a:cubicBezTo>
                      <a:pt x="2442598" y="1679236"/>
                      <a:pt x="2416553" y="1667454"/>
                      <a:pt x="2390198" y="1656912"/>
                    </a:cubicBezTo>
                    <a:cubicBezTo>
                      <a:pt x="2363843" y="1646370"/>
                      <a:pt x="2337953" y="1636138"/>
                      <a:pt x="2312528" y="1626216"/>
                    </a:cubicBezTo>
                    <a:cubicBezTo>
                      <a:pt x="2287103" y="1616294"/>
                      <a:pt x="2264469" y="1605132"/>
                      <a:pt x="2244625" y="1592730"/>
                    </a:cubicBezTo>
                    <a:cubicBezTo>
                      <a:pt x="2224781" y="1580327"/>
                      <a:pt x="2208658" y="1565910"/>
                      <a:pt x="2196256" y="1549476"/>
                    </a:cubicBezTo>
                    <a:cubicBezTo>
                      <a:pt x="2183854" y="1533043"/>
                      <a:pt x="2177653" y="1512735"/>
                      <a:pt x="2177653" y="1488550"/>
                    </a:cubicBezTo>
                    <a:cubicBezTo>
                      <a:pt x="2177653" y="1471187"/>
                      <a:pt x="2180908" y="1455064"/>
                      <a:pt x="2187419" y="1440181"/>
                    </a:cubicBezTo>
                    <a:cubicBezTo>
                      <a:pt x="2193931" y="1425298"/>
                      <a:pt x="2203542" y="1412431"/>
                      <a:pt x="2216255" y="1401579"/>
                    </a:cubicBezTo>
                    <a:cubicBezTo>
                      <a:pt x="2228967" y="1390727"/>
                      <a:pt x="2245245" y="1382355"/>
                      <a:pt x="2265089" y="1376464"/>
                    </a:cubicBezTo>
                    <a:cubicBezTo>
                      <a:pt x="2284933" y="1370573"/>
                      <a:pt x="2307877" y="1367627"/>
                      <a:pt x="2333922" y="1367627"/>
                    </a:cubicBezTo>
                    <a:cubicBezTo>
                      <a:pt x="2363068" y="1367627"/>
                      <a:pt x="2388957" y="1371038"/>
                      <a:pt x="2411592" y="1377859"/>
                    </a:cubicBezTo>
                    <a:cubicBezTo>
                      <a:pt x="2434226" y="1384680"/>
                      <a:pt x="2453915" y="1391967"/>
                      <a:pt x="2470658" y="1399718"/>
                    </a:cubicBezTo>
                    <a:cubicBezTo>
                      <a:pt x="2487401" y="1407470"/>
                      <a:pt x="2501044" y="1414756"/>
                      <a:pt x="2511586" y="1421577"/>
                    </a:cubicBezTo>
                    <a:cubicBezTo>
                      <a:pt x="2522128" y="1428399"/>
                      <a:pt x="2530189" y="1431809"/>
                      <a:pt x="2535770" y="1431809"/>
                    </a:cubicBezTo>
                    <a:cubicBezTo>
                      <a:pt x="2539491" y="1431809"/>
                      <a:pt x="2542902" y="1430724"/>
                      <a:pt x="2546002" y="1428554"/>
                    </a:cubicBezTo>
                    <a:cubicBezTo>
                      <a:pt x="2549103" y="1426383"/>
                      <a:pt x="2551738" y="1422818"/>
                      <a:pt x="2553909" y="1417857"/>
                    </a:cubicBezTo>
                    <a:cubicBezTo>
                      <a:pt x="2556079" y="1412896"/>
                      <a:pt x="2557629" y="1406540"/>
                      <a:pt x="2558559" y="1398788"/>
                    </a:cubicBezTo>
                    <a:cubicBezTo>
                      <a:pt x="2559490" y="1391037"/>
                      <a:pt x="2559955" y="1381890"/>
                      <a:pt x="2559955" y="1371348"/>
                    </a:cubicBezTo>
                    <a:cubicBezTo>
                      <a:pt x="2559955" y="1361426"/>
                      <a:pt x="2559490" y="1353054"/>
                      <a:pt x="2558559" y="1346233"/>
                    </a:cubicBezTo>
                    <a:cubicBezTo>
                      <a:pt x="2557629" y="1339412"/>
                      <a:pt x="2556699" y="1333676"/>
                      <a:pt x="2555769" y="1329025"/>
                    </a:cubicBezTo>
                    <a:cubicBezTo>
                      <a:pt x="2554839" y="1324374"/>
                      <a:pt x="2553288" y="1320188"/>
                      <a:pt x="2551118" y="1316468"/>
                    </a:cubicBezTo>
                    <a:cubicBezTo>
                      <a:pt x="2548948" y="1312747"/>
                      <a:pt x="2544607" y="1308406"/>
                      <a:pt x="2538096" y="1303445"/>
                    </a:cubicBezTo>
                    <a:cubicBezTo>
                      <a:pt x="2531584" y="1298484"/>
                      <a:pt x="2521973" y="1292748"/>
                      <a:pt x="2509260" y="1286237"/>
                    </a:cubicBezTo>
                    <a:cubicBezTo>
                      <a:pt x="2496548" y="1279726"/>
                      <a:pt x="2481200" y="1273679"/>
                      <a:pt x="2463217" y="1268098"/>
                    </a:cubicBezTo>
                    <a:cubicBezTo>
                      <a:pt x="2445233" y="1262517"/>
                      <a:pt x="2425079" y="1257866"/>
                      <a:pt x="2402755" y="1254146"/>
                    </a:cubicBezTo>
                    <a:cubicBezTo>
                      <a:pt x="2380431" y="1250425"/>
                      <a:pt x="2358107" y="1248565"/>
                      <a:pt x="2335782" y="1248565"/>
                    </a:cubicBezTo>
                    <a:close/>
                    <a:moveTo>
                      <a:pt x="953802" y="941607"/>
                    </a:moveTo>
                    <a:cubicBezTo>
                      <a:pt x="937679" y="941607"/>
                      <a:pt x="924656" y="942382"/>
                      <a:pt x="914734" y="943932"/>
                    </a:cubicBezTo>
                    <a:cubicBezTo>
                      <a:pt x="904812" y="945482"/>
                      <a:pt x="896751" y="947343"/>
                      <a:pt x="890550" y="949513"/>
                    </a:cubicBezTo>
                    <a:cubicBezTo>
                      <a:pt x="884349" y="951684"/>
                      <a:pt x="880008" y="954629"/>
                      <a:pt x="877527" y="958350"/>
                    </a:cubicBezTo>
                    <a:cubicBezTo>
                      <a:pt x="875047" y="962071"/>
                      <a:pt x="873807" y="966411"/>
                      <a:pt x="873807" y="971372"/>
                    </a:cubicBezTo>
                    <a:lnTo>
                      <a:pt x="873807" y="1718303"/>
                    </a:lnTo>
                    <a:cubicBezTo>
                      <a:pt x="873807" y="1792098"/>
                      <a:pt x="884349" y="1857210"/>
                      <a:pt x="905433" y="1913641"/>
                    </a:cubicBezTo>
                    <a:cubicBezTo>
                      <a:pt x="926517" y="1970071"/>
                      <a:pt x="956592" y="2017045"/>
                      <a:pt x="995660" y="2054562"/>
                    </a:cubicBezTo>
                    <a:cubicBezTo>
                      <a:pt x="1034727" y="2092079"/>
                      <a:pt x="1081546" y="2120449"/>
                      <a:pt x="1136116" y="2139673"/>
                    </a:cubicBezTo>
                    <a:cubicBezTo>
                      <a:pt x="1190687" y="2158897"/>
                      <a:pt x="1251148" y="2168509"/>
                      <a:pt x="1317500" y="2168509"/>
                    </a:cubicBezTo>
                    <a:cubicBezTo>
                      <a:pt x="1390054" y="2168509"/>
                      <a:pt x="1454856" y="2158277"/>
                      <a:pt x="1511907" y="2137813"/>
                    </a:cubicBezTo>
                    <a:cubicBezTo>
                      <a:pt x="1568958" y="2117349"/>
                      <a:pt x="1617327" y="2087273"/>
                      <a:pt x="1657015" y="2047586"/>
                    </a:cubicBezTo>
                    <a:cubicBezTo>
                      <a:pt x="1696702" y="2007898"/>
                      <a:pt x="1727243" y="1959374"/>
                      <a:pt x="1748637" y="1902013"/>
                    </a:cubicBezTo>
                    <a:cubicBezTo>
                      <a:pt x="1770031" y="1844652"/>
                      <a:pt x="1780728" y="1779385"/>
                      <a:pt x="1780728" y="1706211"/>
                    </a:cubicBezTo>
                    <a:lnTo>
                      <a:pt x="1780728" y="971372"/>
                    </a:lnTo>
                    <a:cubicBezTo>
                      <a:pt x="1780728" y="966411"/>
                      <a:pt x="1779333" y="962071"/>
                      <a:pt x="1776542" y="958350"/>
                    </a:cubicBezTo>
                    <a:cubicBezTo>
                      <a:pt x="1773752" y="954629"/>
                      <a:pt x="1769411" y="951684"/>
                      <a:pt x="1763520" y="949513"/>
                    </a:cubicBezTo>
                    <a:cubicBezTo>
                      <a:pt x="1757629" y="947343"/>
                      <a:pt x="1749567" y="945482"/>
                      <a:pt x="1739335" y="943932"/>
                    </a:cubicBezTo>
                    <a:cubicBezTo>
                      <a:pt x="1729103" y="942382"/>
                      <a:pt x="1716546" y="941607"/>
                      <a:pt x="1701663" y="941607"/>
                    </a:cubicBezTo>
                    <a:cubicBezTo>
                      <a:pt x="1686160" y="941607"/>
                      <a:pt x="1673293" y="942382"/>
                      <a:pt x="1663061" y="943932"/>
                    </a:cubicBezTo>
                    <a:cubicBezTo>
                      <a:pt x="1652829" y="945482"/>
                      <a:pt x="1644612" y="947343"/>
                      <a:pt x="1638411" y="949513"/>
                    </a:cubicBezTo>
                    <a:cubicBezTo>
                      <a:pt x="1632210" y="951684"/>
                      <a:pt x="1627869" y="954629"/>
                      <a:pt x="1625389" y="958350"/>
                    </a:cubicBezTo>
                    <a:cubicBezTo>
                      <a:pt x="1622908" y="962071"/>
                      <a:pt x="1621668" y="966411"/>
                      <a:pt x="1621668" y="971372"/>
                    </a:cubicBezTo>
                    <a:lnTo>
                      <a:pt x="1621668" y="1707141"/>
                    </a:lnTo>
                    <a:cubicBezTo>
                      <a:pt x="1621668" y="1761092"/>
                      <a:pt x="1615002" y="1808220"/>
                      <a:pt x="1601669" y="1848528"/>
                    </a:cubicBezTo>
                    <a:cubicBezTo>
                      <a:pt x="1588337" y="1888836"/>
                      <a:pt x="1569113" y="1922632"/>
                      <a:pt x="1543998" y="1949917"/>
                    </a:cubicBezTo>
                    <a:cubicBezTo>
                      <a:pt x="1518884" y="1977202"/>
                      <a:pt x="1488188" y="1997666"/>
                      <a:pt x="1451911" y="2011309"/>
                    </a:cubicBezTo>
                    <a:cubicBezTo>
                      <a:pt x="1415634" y="2024951"/>
                      <a:pt x="1374241" y="2031773"/>
                      <a:pt x="1327732" y="2031773"/>
                    </a:cubicBezTo>
                    <a:cubicBezTo>
                      <a:pt x="1282464" y="2031773"/>
                      <a:pt x="1241691" y="2024796"/>
                      <a:pt x="1205414" y="2010844"/>
                    </a:cubicBezTo>
                    <a:cubicBezTo>
                      <a:pt x="1169137" y="1996891"/>
                      <a:pt x="1138132" y="1976117"/>
                      <a:pt x="1112397" y="1948522"/>
                    </a:cubicBezTo>
                    <a:cubicBezTo>
                      <a:pt x="1086662" y="1920927"/>
                      <a:pt x="1066973" y="1886355"/>
                      <a:pt x="1053331" y="1844807"/>
                    </a:cubicBezTo>
                    <a:cubicBezTo>
                      <a:pt x="1039688" y="1803259"/>
                      <a:pt x="1032867" y="1754580"/>
                      <a:pt x="1032867" y="1698770"/>
                    </a:cubicBezTo>
                    <a:lnTo>
                      <a:pt x="1032867" y="971372"/>
                    </a:lnTo>
                    <a:cubicBezTo>
                      <a:pt x="1032867" y="966411"/>
                      <a:pt x="1031627" y="962071"/>
                      <a:pt x="1029146" y="958350"/>
                    </a:cubicBezTo>
                    <a:cubicBezTo>
                      <a:pt x="1026666" y="954629"/>
                      <a:pt x="1022480" y="951684"/>
                      <a:pt x="1016589" y="949513"/>
                    </a:cubicBezTo>
                    <a:cubicBezTo>
                      <a:pt x="1010698" y="947343"/>
                      <a:pt x="1002481" y="945482"/>
                      <a:pt x="991939" y="943932"/>
                    </a:cubicBezTo>
                    <a:cubicBezTo>
                      <a:pt x="981397" y="942382"/>
                      <a:pt x="968685" y="941607"/>
                      <a:pt x="953802" y="941607"/>
                    </a:cubicBezTo>
                    <a:close/>
                    <a:moveTo>
                      <a:pt x="2897348" y="916492"/>
                    </a:moveTo>
                    <a:cubicBezTo>
                      <a:pt x="2860761" y="916492"/>
                      <a:pt x="2835647" y="923003"/>
                      <a:pt x="2822004" y="936026"/>
                    </a:cubicBezTo>
                    <a:cubicBezTo>
                      <a:pt x="2808361" y="949048"/>
                      <a:pt x="2801540" y="973543"/>
                      <a:pt x="2801540" y="1009510"/>
                    </a:cubicBezTo>
                    <a:cubicBezTo>
                      <a:pt x="2801540" y="1044856"/>
                      <a:pt x="2808206" y="1068886"/>
                      <a:pt x="2821539" y="1081598"/>
                    </a:cubicBezTo>
                    <a:cubicBezTo>
                      <a:pt x="2834871" y="1094311"/>
                      <a:pt x="2859521" y="1100667"/>
                      <a:pt x="2895488" y="1100667"/>
                    </a:cubicBezTo>
                    <a:cubicBezTo>
                      <a:pt x="2932075" y="1100667"/>
                      <a:pt x="2957189" y="1094155"/>
                      <a:pt x="2970832" y="1081133"/>
                    </a:cubicBezTo>
                    <a:cubicBezTo>
                      <a:pt x="2984475" y="1068111"/>
                      <a:pt x="2991296" y="1043616"/>
                      <a:pt x="2991296" y="1007649"/>
                    </a:cubicBezTo>
                    <a:cubicBezTo>
                      <a:pt x="2991296" y="972303"/>
                      <a:pt x="2984629" y="948273"/>
                      <a:pt x="2971297" y="935561"/>
                    </a:cubicBezTo>
                    <a:cubicBezTo>
                      <a:pt x="2957965" y="922848"/>
                      <a:pt x="2933315" y="916492"/>
                      <a:pt x="2897348" y="916492"/>
                    </a:cubicBezTo>
                    <a:close/>
                    <a:moveTo>
                      <a:pt x="892828" y="0"/>
                    </a:moveTo>
                    <a:lnTo>
                      <a:pt x="4837412" y="0"/>
                    </a:lnTo>
                    <a:cubicBezTo>
                      <a:pt x="5330507" y="0"/>
                      <a:pt x="5730240" y="399733"/>
                      <a:pt x="5730240" y="892828"/>
                    </a:cubicBezTo>
                    <a:lnTo>
                      <a:pt x="5730240" y="4464032"/>
                    </a:lnTo>
                    <a:cubicBezTo>
                      <a:pt x="5730240" y="4957127"/>
                      <a:pt x="5330507" y="5356860"/>
                      <a:pt x="4837412" y="5356860"/>
                    </a:cubicBezTo>
                    <a:lnTo>
                      <a:pt x="892828" y="5356860"/>
                    </a:lnTo>
                    <a:cubicBezTo>
                      <a:pt x="399733" y="5356860"/>
                      <a:pt x="0" y="4957127"/>
                      <a:pt x="0" y="4464032"/>
                    </a:cubicBezTo>
                    <a:lnTo>
                      <a:pt x="0" y="892828"/>
                    </a:lnTo>
                    <a:cubicBezTo>
                      <a:pt x="0" y="399733"/>
                      <a:pt x="399733" y="0"/>
                      <a:pt x="89282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ar-EG" sz="15000" dirty="0"/>
              </a:p>
            </p:txBody>
          </p:sp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89CDEA40-00B0-1F22-31C3-FE4587DEB1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216360" y="822207"/>
                <a:ext cx="10160000" cy="5213584"/>
              </a:xfrm>
              <a:prstGeom prst="rect">
                <a:avLst/>
              </a:prstGeom>
            </p:spPr>
          </p:pic>
        </p:grp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59357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5749454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Word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608857-7556-FC34-1FA6-9621B3289B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9245" y="7512699"/>
            <a:ext cx="6493510" cy="3314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6F8412E-46F5-178D-770D-F4B5DF290577}"/>
              </a:ext>
            </a:extLst>
          </p:cNvPr>
          <p:cNvGrpSpPr/>
          <p:nvPr/>
        </p:nvGrpSpPr>
        <p:grpSpPr>
          <a:xfrm>
            <a:off x="1257782" y="-2025566"/>
            <a:ext cx="9676436" cy="925975"/>
            <a:chOff x="1257782" y="127324"/>
            <a:chExt cx="9676436" cy="925975"/>
          </a:xfrm>
        </p:grpSpPr>
        <p:sp>
          <p:nvSpPr>
            <p:cNvPr id="6" name="Ribbon: Tilted Up 5">
              <a:extLst>
                <a:ext uri="{FF2B5EF4-FFF2-40B4-BE49-F238E27FC236}">
                  <a16:creationId xmlns:a16="http://schemas.microsoft.com/office/drawing/2014/main" id="{770E802D-6CB8-530A-4961-C59273CED3A0}"/>
                </a:ext>
              </a:extLst>
            </p:cNvPr>
            <p:cNvSpPr/>
            <p:nvPr/>
          </p:nvSpPr>
          <p:spPr>
            <a:xfrm>
              <a:off x="1257782" y="127324"/>
              <a:ext cx="9676436" cy="925975"/>
            </a:xfrm>
            <a:prstGeom prst="ribbon2">
              <a:avLst>
                <a:gd name="adj1" fmla="val 19167"/>
                <a:gd name="adj2" fmla="val 720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9297D8-9B28-7F4B-9C5B-1987967289FE}"/>
                </a:ext>
              </a:extLst>
            </p:cNvPr>
            <p:cNvSpPr txBox="1"/>
            <p:nvPr/>
          </p:nvSpPr>
          <p:spPr>
            <a:xfrm>
              <a:off x="2849245" y="150471"/>
              <a:ext cx="6493510" cy="70788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40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Arial Black" panose="020B0A04020102020204" pitchFamily="34" charset="0"/>
                </a:rPr>
                <a:t>Circuit Diagram</a:t>
              </a:r>
              <a:endParaRPr lang="ar-EG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55752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Click="0" advTm="500">
        <p159:morph option="byWord"/>
      </p:transition>
    </mc:Choice>
    <mc:Fallback>
      <p:transition advClick="0" advTm="5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608857-7556-FC34-1FA6-9621B3289B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9245" y="1771650"/>
            <a:ext cx="6493510" cy="3314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CD4299B-4134-4DD3-7FF2-2162B99C093A}"/>
              </a:ext>
            </a:extLst>
          </p:cNvPr>
          <p:cNvGrpSpPr/>
          <p:nvPr/>
        </p:nvGrpSpPr>
        <p:grpSpPr>
          <a:xfrm>
            <a:off x="1257782" y="127324"/>
            <a:ext cx="9676436" cy="925975"/>
            <a:chOff x="1257782" y="127324"/>
            <a:chExt cx="9676436" cy="925975"/>
          </a:xfrm>
        </p:grpSpPr>
        <p:sp>
          <p:nvSpPr>
            <p:cNvPr id="2" name="Ribbon: Tilted Up 1">
              <a:extLst>
                <a:ext uri="{FF2B5EF4-FFF2-40B4-BE49-F238E27FC236}">
                  <a16:creationId xmlns:a16="http://schemas.microsoft.com/office/drawing/2014/main" id="{E7C37AFC-E2C1-ED90-E00C-AFC87AA91A8B}"/>
                </a:ext>
              </a:extLst>
            </p:cNvPr>
            <p:cNvSpPr/>
            <p:nvPr/>
          </p:nvSpPr>
          <p:spPr>
            <a:xfrm>
              <a:off x="1257782" y="127324"/>
              <a:ext cx="9676436" cy="925975"/>
            </a:xfrm>
            <a:prstGeom prst="ribbon2">
              <a:avLst>
                <a:gd name="adj1" fmla="val 19167"/>
                <a:gd name="adj2" fmla="val 720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5CC879E-17B5-22F3-73B9-703D9C93EFF0}"/>
                </a:ext>
              </a:extLst>
            </p:cNvPr>
            <p:cNvSpPr txBox="1"/>
            <p:nvPr/>
          </p:nvSpPr>
          <p:spPr>
            <a:xfrm>
              <a:off x="2849245" y="150471"/>
              <a:ext cx="6493510" cy="707886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40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Arial Black" panose="020B0A04020102020204" pitchFamily="34" charset="0"/>
                </a:rPr>
                <a:t>Circuit Diagram</a:t>
              </a:r>
              <a:endParaRPr lang="ar-EG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CE4CA48-2B9C-D126-130A-8622DDC4FD95}"/>
              </a:ext>
            </a:extLst>
          </p:cNvPr>
          <p:cNvSpPr txBox="1"/>
          <p:nvPr/>
        </p:nvSpPr>
        <p:spPr>
          <a:xfrm>
            <a:off x="-9289151" y="1611086"/>
            <a:ext cx="9100457" cy="424731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The idea of the project is a wireless connection via Bluetooth to the microcontroller, which sends an electrical signal to the transistor so that the Solenoid is activated and the door lock is opened.</a:t>
            </a:r>
            <a:endParaRPr lang="ar-EG" sz="5400" dirty="0">
              <a:solidFill>
                <a:schemeClr val="bg1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D7BEAA-24E0-319E-5104-E8293A22BB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8701" y="1984378"/>
            <a:ext cx="2889244" cy="288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915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CD4299B-4134-4DD3-7FF2-2162B99C093A}"/>
              </a:ext>
            </a:extLst>
          </p:cNvPr>
          <p:cNvGrpSpPr/>
          <p:nvPr/>
        </p:nvGrpSpPr>
        <p:grpSpPr>
          <a:xfrm>
            <a:off x="1257782" y="127324"/>
            <a:ext cx="9676436" cy="925975"/>
            <a:chOff x="1257782" y="127324"/>
            <a:chExt cx="9676436" cy="925975"/>
          </a:xfrm>
        </p:grpSpPr>
        <p:sp>
          <p:nvSpPr>
            <p:cNvPr id="2" name="Ribbon: Tilted Up 1">
              <a:extLst>
                <a:ext uri="{FF2B5EF4-FFF2-40B4-BE49-F238E27FC236}">
                  <a16:creationId xmlns:a16="http://schemas.microsoft.com/office/drawing/2014/main" id="{E7C37AFC-E2C1-ED90-E00C-AFC87AA91A8B}"/>
                </a:ext>
              </a:extLst>
            </p:cNvPr>
            <p:cNvSpPr/>
            <p:nvPr/>
          </p:nvSpPr>
          <p:spPr>
            <a:xfrm>
              <a:off x="1257782" y="127324"/>
              <a:ext cx="9676436" cy="925975"/>
            </a:xfrm>
            <a:prstGeom prst="ribbon2">
              <a:avLst>
                <a:gd name="adj1" fmla="val 19167"/>
                <a:gd name="adj2" fmla="val 720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5CC879E-17B5-22F3-73B9-703D9C93EFF0}"/>
                </a:ext>
              </a:extLst>
            </p:cNvPr>
            <p:cNvSpPr txBox="1"/>
            <p:nvPr/>
          </p:nvSpPr>
          <p:spPr>
            <a:xfrm>
              <a:off x="2849245" y="150471"/>
              <a:ext cx="6493510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Arial Black" panose="020B0A04020102020204" pitchFamily="34" charset="0"/>
                </a:rPr>
                <a:t>The Project Description</a:t>
              </a:r>
              <a:endParaRPr lang="ar-EG" sz="3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C91E2C8-C0B8-2928-9DD7-3E5A611C27BE}"/>
              </a:ext>
            </a:extLst>
          </p:cNvPr>
          <p:cNvSpPr txBox="1"/>
          <p:nvPr/>
        </p:nvSpPr>
        <p:spPr>
          <a:xfrm>
            <a:off x="957943" y="1611086"/>
            <a:ext cx="9100457" cy="424731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The idea of the project is a wireless connection via Bluetooth to the microcontroller, which sends an electrical signal to the transistor so that the Solenoid is activated and the door lock is opened.</a:t>
            </a:r>
            <a:endParaRPr lang="ar-EG" sz="5400" dirty="0">
              <a:solidFill>
                <a:schemeClr val="bg1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E9E03B-9FE6-AB9B-B510-14DF2E83A8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756" y="1984378"/>
            <a:ext cx="2889244" cy="28892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6FC60F0-8CDB-EE9C-E203-CF3D5F3B7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2746" y="7784056"/>
            <a:ext cx="4484914" cy="507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015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CD4299B-4134-4DD3-7FF2-2162B99C093A}"/>
              </a:ext>
            </a:extLst>
          </p:cNvPr>
          <p:cNvGrpSpPr/>
          <p:nvPr/>
        </p:nvGrpSpPr>
        <p:grpSpPr>
          <a:xfrm>
            <a:off x="1257782" y="127324"/>
            <a:ext cx="9676436" cy="1991762"/>
            <a:chOff x="1257782" y="127324"/>
            <a:chExt cx="9676436" cy="1223476"/>
          </a:xfrm>
        </p:grpSpPr>
        <p:sp>
          <p:nvSpPr>
            <p:cNvPr id="2" name="Ribbon: Tilted Up 1">
              <a:extLst>
                <a:ext uri="{FF2B5EF4-FFF2-40B4-BE49-F238E27FC236}">
                  <a16:creationId xmlns:a16="http://schemas.microsoft.com/office/drawing/2014/main" id="{E7C37AFC-E2C1-ED90-E00C-AFC87AA91A8B}"/>
                </a:ext>
              </a:extLst>
            </p:cNvPr>
            <p:cNvSpPr/>
            <p:nvPr/>
          </p:nvSpPr>
          <p:spPr>
            <a:xfrm>
              <a:off x="1257782" y="127324"/>
              <a:ext cx="9676436" cy="925975"/>
            </a:xfrm>
            <a:prstGeom prst="ribbon2">
              <a:avLst>
                <a:gd name="adj1" fmla="val 19167"/>
                <a:gd name="adj2" fmla="val 720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5CC879E-17B5-22F3-73B9-703D9C93EFF0}"/>
                </a:ext>
              </a:extLst>
            </p:cNvPr>
            <p:cNvSpPr txBox="1"/>
            <p:nvPr/>
          </p:nvSpPr>
          <p:spPr>
            <a:xfrm>
              <a:off x="2849245" y="150471"/>
              <a:ext cx="649351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Arial Black" panose="020B0A04020102020204" pitchFamily="34" charset="0"/>
                </a:rPr>
                <a:t>Practical Image of the Project</a:t>
              </a:r>
              <a:endParaRPr lang="ar-EG" sz="3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FA53AB75-0D04-EAFB-26EA-B5D2DB8CE3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2746" y="1455823"/>
            <a:ext cx="4484914" cy="50739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D37ACC-8BE8-1250-91AF-169050C6E9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2746" y="7421200"/>
            <a:ext cx="4484914" cy="507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901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CD4299B-4134-4DD3-7FF2-2162B99C093A}"/>
              </a:ext>
            </a:extLst>
          </p:cNvPr>
          <p:cNvGrpSpPr/>
          <p:nvPr/>
        </p:nvGrpSpPr>
        <p:grpSpPr>
          <a:xfrm>
            <a:off x="1257782" y="127324"/>
            <a:ext cx="9676436" cy="1991762"/>
            <a:chOff x="1257782" y="127324"/>
            <a:chExt cx="9676436" cy="1223476"/>
          </a:xfrm>
        </p:grpSpPr>
        <p:sp>
          <p:nvSpPr>
            <p:cNvPr id="2" name="Ribbon: Tilted Up 1">
              <a:extLst>
                <a:ext uri="{FF2B5EF4-FFF2-40B4-BE49-F238E27FC236}">
                  <a16:creationId xmlns:a16="http://schemas.microsoft.com/office/drawing/2014/main" id="{E7C37AFC-E2C1-ED90-E00C-AFC87AA91A8B}"/>
                </a:ext>
              </a:extLst>
            </p:cNvPr>
            <p:cNvSpPr/>
            <p:nvPr/>
          </p:nvSpPr>
          <p:spPr>
            <a:xfrm>
              <a:off x="1257782" y="127324"/>
              <a:ext cx="9676436" cy="925975"/>
            </a:xfrm>
            <a:prstGeom prst="ribbon2">
              <a:avLst>
                <a:gd name="adj1" fmla="val 19167"/>
                <a:gd name="adj2" fmla="val 720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5CC879E-17B5-22F3-73B9-703D9C93EFF0}"/>
                </a:ext>
              </a:extLst>
            </p:cNvPr>
            <p:cNvSpPr txBox="1"/>
            <p:nvPr/>
          </p:nvSpPr>
          <p:spPr>
            <a:xfrm>
              <a:off x="2849245" y="150471"/>
              <a:ext cx="6493510" cy="1200329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36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  <a:latin typeface="Arial Black" panose="020B0A04020102020204" pitchFamily="34" charset="0"/>
                </a:rPr>
                <a:t>Practical Image of the Project</a:t>
              </a:r>
              <a:endParaRPr lang="ar-EG" sz="3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FA53AB75-0D04-EAFB-26EA-B5D2DB8CE3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2746" y="7043825"/>
            <a:ext cx="4484914" cy="50739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6C99E8-F86D-CFB5-8C23-2D01ADE984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2746" y="1528396"/>
            <a:ext cx="4484914" cy="5073944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0DA051B-14FC-A9E5-15AC-E27B59C087C0}"/>
              </a:ext>
            </a:extLst>
          </p:cNvPr>
          <p:cNvSpPr/>
          <p:nvPr/>
        </p:nvSpPr>
        <p:spPr>
          <a:xfrm>
            <a:off x="-71932800" y="-42025456"/>
            <a:ext cx="282067033" cy="158800801"/>
          </a:xfrm>
          <a:custGeom>
            <a:avLst/>
            <a:gdLst/>
            <a:ahLst/>
            <a:cxnLst/>
            <a:rect l="l" t="t" r="r" b="b"/>
            <a:pathLst>
              <a:path w="12193594" h="6857104">
                <a:moveTo>
                  <a:pt x="6005239" y="4069587"/>
                </a:moveTo>
                <a:cubicBezTo>
                  <a:pt x="6081945" y="4069587"/>
                  <a:pt x="6142692" y="4095200"/>
                  <a:pt x="6187482" y="4146426"/>
                </a:cubicBezTo>
                <a:cubicBezTo>
                  <a:pt x="6232271" y="4197653"/>
                  <a:pt x="6254666" y="4278783"/>
                  <a:pt x="6254666" y="4389818"/>
                </a:cubicBezTo>
                <a:cubicBezTo>
                  <a:pt x="6254666" y="4521773"/>
                  <a:pt x="6233210" y="4613230"/>
                  <a:pt x="6190298" y="4664188"/>
                </a:cubicBezTo>
                <a:cubicBezTo>
                  <a:pt x="6147386" y="4715146"/>
                  <a:pt x="6086772" y="4740625"/>
                  <a:pt x="6008458" y="4740625"/>
                </a:cubicBezTo>
                <a:cubicBezTo>
                  <a:pt x="5932289" y="4740625"/>
                  <a:pt x="5872078" y="4714610"/>
                  <a:pt x="5827825" y="4662579"/>
                </a:cubicBezTo>
                <a:cubicBezTo>
                  <a:pt x="5783571" y="4610548"/>
                  <a:pt x="5761445" y="4524992"/>
                  <a:pt x="5761445" y="4405911"/>
                </a:cubicBezTo>
                <a:cubicBezTo>
                  <a:pt x="5761445" y="4285757"/>
                  <a:pt x="5783706" y="4199664"/>
                  <a:pt x="5828227" y="4147633"/>
                </a:cubicBezTo>
                <a:cubicBezTo>
                  <a:pt x="5872748" y="4095602"/>
                  <a:pt x="5931753" y="4069587"/>
                  <a:pt x="6005239" y="4069587"/>
                </a:cubicBezTo>
                <a:close/>
                <a:moveTo>
                  <a:pt x="6815227" y="3813724"/>
                </a:moveTo>
                <a:lnTo>
                  <a:pt x="6815227" y="4516481"/>
                </a:lnTo>
                <a:cubicBezTo>
                  <a:pt x="6815227" y="4574370"/>
                  <a:pt x="6826491" y="4640838"/>
                  <a:pt x="6849020" y="4715883"/>
                </a:cubicBezTo>
                <a:cubicBezTo>
                  <a:pt x="6862967" y="4762517"/>
                  <a:pt x="6888848" y="4807812"/>
                  <a:pt x="6926664" y="4851767"/>
                </a:cubicBezTo>
                <a:cubicBezTo>
                  <a:pt x="6964481" y="4895722"/>
                  <a:pt x="7006186" y="4929627"/>
                  <a:pt x="7051780" y="4953480"/>
                </a:cubicBezTo>
                <a:cubicBezTo>
                  <a:pt x="7097374" y="4977333"/>
                  <a:pt x="7154099" y="4993280"/>
                  <a:pt x="7221953" y="5001322"/>
                </a:cubicBezTo>
                <a:cubicBezTo>
                  <a:pt x="7289808" y="5009364"/>
                  <a:pt x="7352433" y="5013385"/>
                  <a:pt x="7409828" y="5013385"/>
                </a:cubicBezTo>
                <a:cubicBezTo>
                  <a:pt x="7509063" y="5013385"/>
                  <a:pt x="7594082" y="5000252"/>
                  <a:pt x="7664887" y="4973985"/>
                </a:cubicBezTo>
                <a:cubicBezTo>
                  <a:pt x="7715845" y="4955228"/>
                  <a:pt x="7764524" y="4922664"/>
                  <a:pt x="7810922" y="4876295"/>
                </a:cubicBezTo>
                <a:cubicBezTo>
                  <a:pt x="7857321" y="4829925"/>
                  <a:pt x="7891382" y="4775784"/>
                  <a:pt x="7913107" y="4713872"/>
                </a:cubicBezTo>
                <a:cubicBezTo>
                  <a:pt x="7934831" y="4651960"/>
                  <a:pt x="7945693" y="4586162"/>
                  <a:pt x="7945693" y="4516481"/>
                </a:cubicBezTo>
                <a:lnTo>
                  <a:pt x="7945693" y="3813724"/>
                </a:lnTo>
                <a:lnTo>
                  <a:pt x="7582013" y="3813724"/>
                </a:lnTo>
                <a:lnTo>
                  <a:pt x="7582013" y="4533214"/>
                </a:lnTo>
                <a:cubicBezTo>
                  <a:pt x="7582013" y="4598596"/>
                  <a:pt x="7564178" y="4649108"/>
                  <a:pt x="7528507" y="4684749"/>
                </a:cubicBezTo>
                <a:cubicBezTo>
                  <a:pt x="7492836" y="4720391"/>
                  <a:pt x="7443621" y="4738211"/>
                  <a:pt x="7380862" y="4738211"/>
                </a:cubicBezTo>
                <a:cubicBezTo>
                  <a:pt x="7317567" y="4738211"/>
                  <a:pt x="7268084" y="4720124"/>
                  <a:pt x="7232413" y="4683951"/>
                </a:cubicBezTo>
                <a:cubicBezTo>
                  <a:pt x="7196743" y="4647777"/>
                  <a:pt x="7178907" y="4597532"/>
                  <a:pt x="7178907" y="4533214"/>
                </a:cubicBezTo>
                <a:lnTo>
                  <a:pt x="7178907" y="3813724"/>
                </a:lnTo>
                <a:close/>
                <a:moveTo>
                  <a:pt x="4133116" y="3813724"/>
                </a:moveTo>
                <a:lnTo>
                  <a:pt x="4592544" y="4499244"/>
                </a:lnTo>
                <a:lnTo>
                  <a:pt x="4592544" y="4993270"/>
                </a:lnTo>
                <a:lnTo>
                  <a:pt x="4957834" y="4993270"/>
                </a:lnTo>
                <a:lnTo>
                  <a:pt x="4957834" y="4499244"/>
                </a:lnTo>
                <a:lnTo>
                  <a:pt x="5416457" y="3813724"/>
                </a:lnTo>
                <a:lnTo>
                  <a:pt x="5013766" y="3813724"/>
                </a:lnTo>
                <a:lnTo>
                  <a:pt x="4775629" y="4211649"/>
                </a:lnTo>
                <a:lnTo>
                  <a:pt x="4537982" y="3813724"/>
                </a:lnTo>
                <a:close/>
                <a:moveTo>
                  <a:pt x="6006044" y="3793608"/>
                </a:moveTo>
                <a:cubicBezTo>
                  <a:pt x="5814549" y="3793608"/>
                  <a:pt x="5665161" y="3847249"/>
                  <a:pt x="5557881" y="3954529"/>
                </a:cubicBezTo>
                <a:cubicBezTo>
                  <a:pt x="5450600" y="4061809"/>
                  <a:pt x="5396960" y="4211733"/>
                  <a:pt x="5396960" y="4404301"/>
                </a:cubicBezTo>
                <a:cubicBezTo>
                  <a:pt x="5396960" y="4542157"/>
                  <a:pt x="5424049" y="4656946"/>
                  <a:pt x="5478225" y="4748671"/>
                </a:cubicBezTo>
                <a:cubicBezTo>
                  <a:pt x="5532402" y="4840396"/>
                  <a:pt x="5603073" y="4907446"/>
                  <a:pt x="5690238" y="4949821"/>
                </a:cubicBezTo>
                <a:cubicBezTo>
                  <a:pt x="5777403" y="4992197"/>
                  <a:pt x="5887499" y="5013385"/>
                  <a:pt x="6020527" y="5013385"/>
                </a:cubicBezTo>
                <a:cubicBezTo>
                  <a:pt x="6151409" y="5013385"/>
                  <a:pt x="6260700" y="4988845"/>
                  <a:pt x="6348402" y="4939764"/>
                </a:cubicBezTo>
                <a:cubicBezTo>
                  <a:pt x="6436104" y="4890683"/>
                  <a:pt x="6503154" y="4822024"/>
                  <a:pt x="6549553" y="4733786"/>
                </a:cubicBezTo>
                <a:cubicBezTo>
                  <a:pt x="6595952" y="4645548"/>
                  <a:pt x="6619151" y="4532501"/>
                  <a:pt x="6619151" y="4394646"/>
                </a:cubicBezTo>
                <a:cubicBezTo>
                  <a:pt x="6619151" y="4204760"/>
                  <a:pt x="6566047" y="4057116"/>
                  <a:pt x="6459839" y="3951713"/>
                </a:cubicBezTo>
                <a:cubicBezTo>
                  <a:pt x="6353632" y="3846310"/>
                  <a:pt x="6202367" y="3793608"/>
                  <a:pt x="6006044" y="3793608"/>
                </a:cubicBezTo>
                <a:close/>
                <a:moveTo>
                  <a:pt x="6000293" y="2119222"/>
                </a:moveTo>
                <a:lnTo>
                  <a:pt x="6130488" y="2543248"/>
                </a:lnTo>
                <a:lnTo>
                  <a:pt x="5871456" y="2543248"/>
                </a:lnTo>
                <a:close/>
                <a:moveTo>
                  <a:pt x="8140007" y="1813474"/>
                </a:moveTo>
                <a:lnTo>
                  <a:pt x="8140007" y="2993020"/>
                </a:lnTo>
                <a:lnTo>
                  <a:pt x="8504491" y="2993020"/>
                </a:lnTo>
                <a:lnTo>
                  <a:pt x="8504491" y="2705186"/>
                </a:lnTo>
                <a:lnTo>
                  <a:pt x="8692806" y="2507933"/>
                </a:lnTo>
                <a:lnTo>
                  <a:pt x="8941503" y="2993020"/>
                </a:lnTo>
                <a:lnTo>
                  <a:pt x="9390358" y="2993020"/>
                </a:lnTo>
                <a:lnTo>
                  <a:pt x="8940610" y="2258695"/>
                </a:lnTo>
                <a:lnTo>
                  <a:pt x="9371048" y="1813474"/>
                </a:lnTo>
                <a:lnTo>
                  <a:pt x="8886287" y="1813474"/>
                </a:lnTo>
                <a:lnTo>
                  <a:pt x="8504491" y="2259223"/>
                </a:lnTo>
                <a:lnTo>
                  <a:pt x="8504491" y="1813474"/>
                </a:lnTo>
                <a:close/>
                <a:moveTo>
                  <a:pt x="6769211" y="1813474"/>
                </a:moveTo>
                <a:lnTo>
                  <a:pt x="6769211" y="2993020"/>
                </a:lnTo>
                <a:lnTo>
                  <a:pt x="7111972" y="2993020"/>
                </a:lnTo>
                <a:lnTo>
                  <a:pt x="7111972" y="2345366"/>
                </a:lnTo>
                <a:lnTo>
                  <a:pt x="7553698" y="2993020"/>
                </a:lnTo>
                <a:lnTo>
                  <a:pt x="7897263" y="2993020"/>
                </a:lnTo>
                <a:lnTo>
                  <a:pt x="7897263" y="1813474"/>
                </a:lnTo>
                <a:lnTo>
                  <a:pt x="7553698" y="1813474"/>
                </a:lnTo>
                <a:lnTo>
                  <a:pt x="7553698" y="2466056"/>
                </a:lnTo>
                <a:lnTo>
                  <a:pt x="7109558" y="1813474"/>
                </a:lnTo>
                <a:close/>
                <a:moveTo>
                  <a:pt x="5805982" y="1813474"/>
                </a:moveTo>
                <a:lnTo>
                  <a:pt x="5362646" y="2993020"/>
                </a:lnTo>
                <a:lnTo>
                  <a:pt x="5734799" y="2993020"/>
                </a:lnTo>
                <a:lnTo>
                  <a:pt x="5792291" y="2798307"/>
                </a:lnTo>
                <a:lnTo>
                  <a:pt x="6206095" y="2798307"/>
                </a:lnTo>
                <a:lnTo>
                  <a:pt x="6265108" y="2993020"/>
                </a:lnTo>
                <a:lnTo>
                  <a:pt x="6646791" y="2993020"/>
                </a:lnTo>
                <a:lnTo>
                  <a:pt x="6203556" y="1813474"/>
                </a:lnTo>
                <a:close/>
                <a:moveTo>
                  <a:pt x="4110932" y="1813474"/>
                </a:moveTo>
                <a:lnTo>
                  <a:pt x="4110932" y="2993020"/>
                </a:lnTo>
                <a:lnTo>
                  <a:pt x="4475417" y="2993020"/>
                </a:lnTo>
                <a:lnTo>
                  <a:pt x="4475417" y="2515891"/>
                </a:lnTo>
                <a:lnTo>
                  <a:pt x="4873695" y="2515891"/>
                </a:lnTo>
                <a:lnTo>
                  <a:pt x="4873695" y="2993020"/>
                </a:lnTo>
                <a:lnTo>
                  <a:pt x="5239788" y="2993020"/>
                </a:lnTo>
                <a:lnTo>
                  <a:pt x="5239788" y="1813474"/>
                </a:lnTo>
                <a:lnTo>
                  <a:pt x="4873695" y="1813474"/>
                </a:lnTo>
                <a:lnTo>
                  <a:pt x="4873695" y="2226234"/>
                </a:lnTo>
                <a:lnTo>
                  <a:pt x="4475417" y="2226234"/>
                </a:lnTo>
                <a:lnTo>
                  <a:pt x="4475417" y="1813474"/>
                </a:lnTo>
                <a:close/>
                <a:moveTo>
                  <a:pt x="2835824" y="1813474"/>
                </a:moveTo>
                <a:lnTo>
                  <a:pt x="2835824" y="2104740"/>
                </a:lnTo>
                <a:lnTo>
                  <a:pt x="3207550" y="2104740"/>
                </a:lnTo>
                <a:lnTo>
                  <a:pt x="3207550" y="2993020"/>
                </a:lnTo>
                <a:lnTo>
                  <a:pt x="3572035" y="2993020"/>
                </a:lnTo>
                <a:lnTo>
                  <a:pt x="3572035" y="2104740"/>
                </a:lnTo>
                <a:lnTo>
                  <a:pt x="3943761" y="2104740"/>
                </a:lnTo>
                <a:lnTo>
                  <a:pt x="3943761" y="1813474"/>
                </a:lnTo>
                <a:close/>
                <a:moveTo>
                  <a:pt x="0" y="0"/>
                </a:moveTo>
                <a:lnTo>
                  <a:pt x="12193594" y="0"/>
                </a:lnTo>
                <a:lnTo>
                  <a:pt x="12193594" y="6857104"/>
                </a:lnTo>
                <a:lnTo>
                  <a:pt x="0" y="6857104"/>
                </a:lnTo>
                <a:close/>
              </a:path>
            </a:pathLst>
          </a:cu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55676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D2E3A6-EA9C-BCA5-9155-1099D2A5E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2746" y="7421200"/>
            <a:ext cx="4484914" cy="5073944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A2C5D46-A11E-8030-6318-FA830631F65A}"/>
              </a:ext>
            </a:extLst>
          </p:cNvPr>
          <p:cNvSpPr/>
          <p:nvPr/>
        </p:nvSpPr>
        <p:spPr>
          <a:xfrm>
            <a:off x="0" y="-21964"/>
            <a:ext cx="12192000" cy="6879964"/>
          </a:xfrm>
          <a:custGeom>
            <a:avLst/>
            <a:gdLst/>
            <a:ahLst/>
            <a:cxnLst/>
            <a:rect l="l" t="t" r="r" b="b"/>
            <a:pathLst>
              <a:path w="12193594" h="6857104">
                <a:moveTo>
                  <a:pt x="6005239" y="4069587"/>
                </a:moveTo>
                <a:cubicBezTo>
                  <a:pt x="6081945" y="4069587"/>
                  <a:pt x="6142692" y="4095200"/>
                  <a:pt x="6187482" y="4146426"/>
                </a:cubicBezTo>
                <a:cubicBezTo>
                  <a:pt x="6232271" y="4197653"/>
                  <a:pt x="6254666" y="4278783"/>
                  <a:pt x="6254666" y="4389818"/>
                </a:cubicBezTo>
                <a:cubicBezTo>
                  <a:pt x="6254666" y="4521773"/>
                  <a:pt x="6233210" y="4613230"/>
                  <a:pt x="6190298" y="4664188"/>
                </a:cubicBezTo>
                <a:cubicBezTo>
                  <a:pt x="6147386" y="4715146"/>
                  <a:pt x="6086772" y="4740625"/>
                  <a:pt x="6008458" y="4740625"/>
                </a:cubicBezTo>
                <a:cubicBezTo>
                  <a:pt x="5932289" y="4740625"/>
                  <a:pt x="5872078" y="4714610"/>
                  <a:pt x="5827825" y="4662579"/>
                </a:cubicBezTo>
                <a:cubicBezTo>
                  <a:pt x="5783571" y="4610548"/>
                  <a:pt x="5761445" y="4524992"/>
                  <a:pt x="5761445" y="4405911"/>
                </a:cubicBezTo>
                <a:cubicBezTo>
                  <a:pt x="5761445" y="4285757"/>
                  <a:pt x="5783706" y="4199664"/>
                  <a:pt x="5828227" y="4147633"/>
                </a:cubicBezTo>
                <a:cubicBezTo>
                  <a:pt x="5872748" y="4095602"/>
                  <a:pt x="5931753" y="4069587"/>
                  <a:pt x="6005239" y="4069587"/>
                </a:cubicBezTo>
                <a:close/>
                <a:moveTo>
                  <a:pt x="6815227" y="3813724"/>
                </a:moveTo>
                <a:lnTo>
                  <a:pt x="6815227" y="4516481"/>
                </a:lnTo>
                <a:cubicBezTo>
                  <a:pt x="6815227" y="4574370"/>
                  <a:pt x="6826491" y="4640838"/>
                  <a:pt x="6849020" y="4715883"/>
                </a:cubicBezTo>
                <a:cubicBezTo>
                  <a:pt x="6862967" y="4762517"/>
                  <a:pt x="6888848" y="4807812"/>
                  <a:pt x="6926664" y="4851767"/>
                </a:cubicBezTo>
                <a:cubicBezTo>
                  <a:pt x="6964481" y="4895722"/>
                  <a:pt x="7006186" y="4929627"/>
                  <a:pt x="7051780" y="4953480"/>
                </a:cubicBezTo>
                <a:cubicBezTo>
                  <a:pt x="7097374" y="4977333"/>
                  <a:pt x="7154099" y="4993280"/>
                  <a:pt x="7221953" y="5001322"/>
                </a:cubicBezTo>
                <a:cubicBezTo>
                  <a:pt x="7289808" y="5009364"/>
                  <a:pt x="7352433" y="5013385"/>
                  <a:pt x="7409828" y="5013385"/>
                </a:cubicBezTo>
                <a:cubicBezTo>
                  <a:pt x="7509063" y="5013385"/>
                  <a:pt x="7594082" y="5000252"/>
                  <a:pt x="7664887" y="4973985"/>
                </a:cubicBezTo>
                <a:cubicBezTo>
                  <a:pt x="7715845" y="4955228"/>
                  <a:pt x="7764524" y="4922664"/>
                  <a:pt x="7810922" y="4876295"/>
                </a:cubicBezTo>
                <a:cubicBezTo>
                  <a:pt x="7857321" y="4829925"/>
                  <a:pt x="7891382" y="4775784"/>
                  <a:pt x="7913107" y="4713872"/>
                </a:cubicBezTo>
                <a:cubicBezTo>
                  <a:pt x="7934831" y="4651960"/>
                  <a:pt x="7945693" y="4586162"/>
                  <a:pt x="7945693" y="4516481"/>
                </a:cubicBezTo>
                <a:lnTo>
                  <a:pt x="7945693" y="3813724"/>
                </a:lnTo>
                <a:lnTo>
                  <a:pt x="7582013" y="3813724"/>
                </a:lnTo>
                <a:lnTo>
                  <a:pt x="7582013" y="4533214"/>
                </a:lnTo>
                <a:cubicBezTo>
                  <a:pt x="7582013" y="4598596"/>
                  <a:pt x="7564178" y="4649108"/>
                  <a:pt x="7528507" y="4684749"/>
                </a:cubicBezTo>
                <a:cubicBezTo>
                  <a:pt x="7492836" y="4720391"/>
                  <a:pt x="7443621" y="4738211"/>
                  <a:pt x="7380862" y="4738211"/>
                </a:cubicBezTo>
                <a:cubicBezTo>
                  <a:pt x="7317567" y="4738211"/>
                  <a:pt x="7268084" y="4720124"/>
                  <a:pt x="7232413" y="4683951"/>
                </a:cubicBezTo>
                <a:cubicBezTo>
                  <a:pt x="7196743" y="4647777"/>
                  <a:pt x="7178907" y="4597532"/>
                  <a:pt x="7178907" y="4533214"/>
                </a:cubicBezTo>
                <a:lnTo>
                  <a:pt x="7178907" y="3813724"/>
                </a:lnTo>
                <a:close/>
                <a:moveTo>
                  <a:pt x="4133116" y="3813724"/>
                </a:moveTo>
                <a:lnTo>
                  <a:pt x="4592544" y="4499244"/>
                </a:lnTo>
                <a:lnTo>
                  <a:pt x="4592544" y="4993270"/>
                </a:lnTo>
                <a:lnTo>
                  <a:pt x="4957834" y="4993270"/>
                </a:lnTo>
                <a:lnTo>
                  <a:pt x="4957834" y="4499244"/>
                </a:lnTo>
                <a:lnTo>
                  <a:pt x="5416457" y="3813724"/>
                </a:lnTo>
                <a:lnTo>
                  <a:pt x="5013766" y="3813724"/>
                </a:lnTo>
                <a:lnTo>
                  <a:pt x="4775629" y="4211649"/>
                </a:lnTo>
                <a:lnTo>
                  <a:pt x="4537982" y="3813724"/>
                </a:lnTo>
                <a:close/>
                <a:moveTo>
                  <a:pt x="6006044" y="3793608"/>
                </a:moveTo>
                <a:cubicBezTo>
                  <a:pt x="5814549" y="3793608"/>
                  <a:pt x="5665161" y="3847249"/>
                  <a:pt x="5557881" y="3954529"/>
                </a:cubicBezTo>
                <a:cubicBezTo>
                  <a:pt x="5450600" y="4061809"/>
                  <a:pt x="5396960" y="4211733"/>
                  <a:pt x="5396960" y="4404301"/>
                </a:cubicBezTo>
                <a:cubicBezTo>
                  <a:pt x="5396960" y="4542157"/>
                  <a:pt x="5424049" y="4656946"/>
                  <a:pt x="5478225" y="4748671"/>
                </a:cubicBezTo>
                <a:cubicBezTo>
                  <a:pt x="5532402" y="4840396"/>
                  <a:pt x="5603073" y="4907446"/>
                  <a:pt x="5690238" y="4949821"/>
                </a:cubicBezTo>
                <a:cubicBezTo>
                  <a:pt x="5777403" y="4992197"/>
                  <a:pt x="5887499" y="5013385"/>
                  <a:pt x="6020527" y="5013385"/>
                </a:cubicBezTo>
                <a:cubicBezTo>
                  <a:pt x="6151409" y="5013385"/>
                  <a:pt x="6260700" y="4988845"/>
                  <a:pt x="6348402" y="4939764"/>
                </a:cubicBezTo>
                <a:cubicBezTo>
                  <a:pt x="6436104" y="4890683"/>
                  <a:pt x="6503154" y="4822024"/>
                  <a:pt x="6549553" y="4733786"/>
                </a:cubicBezTo>
                <a:cubicBezTo>
                  <a:pt x="6595952" y="4645548"/>
                  <a:pt x="6619151" y="4532501"/>
                  <a:pt x="6619151" y="4394646"/>
                </a:cubicBezTo>
                <a:cubicBezTo>
                  <a:pt x="6619151" y="4204760"/>
                  <a:pt x="6566047" y="4057116"/>
                  <a:pt x="6459839" y="3951713"/>
                </a:cubicBezTo>
                <a:cubicBezTo>
                  <a:pt x="6353632" y="3846310"/>
                  <a:pt x="6202367" y="3793608"/>
                  <a:pt x="6006044" y="3793608"/>
                </a:cubicBezTo>
                <a:close/>
                <a:moveTo>
                  <a:pt x="6000293" y="2119222"/>
                </a:moveTo>
                <a:lnTo>
                  <a:pt x="6130488" y="2543248"/>
                </a:lnTo>
                <a:lnTo>
                  <a:pt x="5871456" y="2543248"/>
                </a:lnTo>
                <a:close/>
                <a:moveTo>
                  <a:pt x="8140007" y="1813474"/>
                </a:moveTo>
                <a:lnTo>
                  <a:pt x="8140007" y="2993020"/>
                </a:lnTo>
                <a:lnTo>
                  <a:pt x="8504491" y="2993020"/>
                </a:lnTo>
                <a:lnTo>
                  <a:pt x="8504491" y="2705186"/>
                </a:lnTo>
                <a:lnTo>
                  <a:pt x="8692806" y="2507933"/>
                </a:lnTo>
                <a:lnTo>
                  <a:pt x="8941503" y="2993020"/>
                </a:lnTo>
                <a:lnTo>
                  <a:pt x="9390358" y="2993020"/>
                </a:lnTo>
                <a:lnTo>
                  <a:pt x="8940610" y="2258695"/>
                </a:lnTo>
                <a:lnTo>
                  <a:pt x="9371048" y="1813474"/>
                </a:lnTo>
                <a:lnTo>
                  <a:pt x="8886287" y="1813474"/>
                </a:lnTo>
                <a:lnTo>
                  <a:pt x="8504491" y="2259223"/>
                </a:lnTo>
                <a:lnTo>
                  <a:pt x="8504491" y="1813474"/>
                </a:lnTo>
                <a:close/>
                <a:moveTo>
                  <a:pt x="6769211" y="1813474"/>
                </a:moveTo>
                <a:lnTo>
                  <a:pt x="6769211" y="2993020"/>
                </a:lnTo>
                <a:lnTo>
                  <a:pt x="7111972" y="2993020"/>
                </a:lnTo>
                <a:lnTo>
                  <a:pt x="7111972" y="2345366"/>
                </a:lnTo>
                <a:lnTo>
                  <a:pt x="7553698" y="2993020"/>
                </a:lnTo>
                <a:lnTo>
                  <a:pt x="7897263" y="2993020"/>
                </a:lnTo>
                <a:lnTo>
                  <a:pt x="7897263" y="1813474"/>
                </a:lnTo>
                <a:lnTo>
                  <a:pt x="7553698" y="1813474"/>
                </a:lnTo>
                <a:lnTo>
                  <a:pt x="7553698" y="2466056"/>
                </a:lnTo>
                <a:lnTo>
                  <a:pt x="7109558" y="1813474"/>
                </a:lnTo>
                <a:close/>
                <a:moveTo>
                  <a:pt x="5805982" y="1813474"/>
                </a:moveTo>
                <a:lnTo>
                  <a:pt x="5362646" y="2993020"/>
                </a:lnTo>
                <a:lnTo>
                  <a:pt x="5734799" y="2993020"/>
                </a:lnTo>
                <a:lnTo>
                  <a:pt x="5792291" y="2798307"/>
                </a:lnTo>
                <a:lnTo>
                  <a:pt x="6206095" y="2798307"/>
                </a:lnTo>
                <a:lnTo>
                  <a:pt x="6265108" y="2993020"/>
                </a:lnTo>
                <a:lnTo>
                  <a:pt x="6646791" y="2993020"/>
                </a:lnTo>
                <a:lnTo>
                  <a:pt x="6203556" y="1813474"/>
                </a:lnTo>
                <a:close/>
                <a:moveTo>
                  <a:pt x="4110932" y="1813474"/>
                </a:moveTo>
                <a:lnTo>
                  <a:pt x="4110932" y="2993020"/>
                </a:lnTo>
                <a:lnTo>
                  <a:pt x="4475417" y="2993020"/>
                </a:lnTo>
                <a:lnTo>
                  <a:pt x="4475417" y="2515891"/>
                </a:lnTo>
                <a:lnTo>
                  <a:pt x="4873695" y="2515891"/>
                </a:lnTo>
                <a:lnTo>
                  <a:pt x="4873695" y="2993020"/>
                </a:lnTo>
                <a:lnTo>
                  <a:pt x="5239788" y="2993020"/>
                </a:lnTo>
                <a:lnTo>
                  <a:pt x="5239788" y="1813474"/>
                </a:lnTo>
                <a:lnTo>
                  <a:pt x="4873695" y="1813474"/>
                </a:lnTo>
                <a:lnTo>
                  <a:pt x="4873695" y="2226234"/>
                </a:lnTo>
                <a:lnTo>
                  <a:pt x="4475417" y="2226234"/>
                </a:lnTo>
                <a:lnTo>
                  <a:pt x="4475417" y="1813474"/>
                </a:lnTo>
                <a:close/>
                <a:moveTo>
                  <a:pt x="2835824" y="1813474"/>
                </a:moveTo>
                <a:lnTo>
                  <a:pt x="2835824" y="2104740"/>
                </a:lnTo>
                <a:lnTo>
                  <a:pt x="3207550" y="2104740"/>
                </a:lnTo>
                <a:lnTo>
                  <a:pt x="3207550" y="2993020"/>
                </a:lnTo>
                <a:lnTo>
                  <a:pt x="3572035" y="2993020"/>
                </a:lnTo>
                <a:lnTo>
                  <a:pt x="3572035" y="2104740"/>
                </a:lnTo>
                <a:lnTo>
                  <a:pt x="3943761" y="2104740"/>
                </a:lnTo>
                <a:lnTo>
                  <a:pt x="3943761" y="1813474"/>
                </a:lnTo>
                <a:close/>
                <a:moveTo>
                  <a:pt x="0" y="0"/>
                </a:moveTo>
                <a:lnTo>
                  <a:pt x="12193594" y="0"/>
                </a:lnTo>
                <a:lnTo>
                  <a:pt x="12193594" y="6857104"/>
                </a:lnTo>
                <a:lnTo>
                  <a:pt x="0" y="6857104"/>
                </a:lnTo>
                <a:close/>
              </a:path>
            </a:pathLst>
          </a:cu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1" anchor="ctr">
            <a:noAutofit/>
          </a:bodyPr>
          <a:lstStyle/>
          <a:p>
            <a:pPr algn="ctr"/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594394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0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7B5654D2-4720-8433-5B20-B298D315E6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"/>
            <a:ext cx="1294130" cy="137604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4F45EA-27F4-476E-D128-0E0E069526C4}"/>
              </a:ext>
            </a:extLst>
          </p:cNvPr>
          <p:cNvSpPr txBox="1"/>
          <p:nvPr/>
        </p:nvSpPr>
        <p:spPr>
          <a:xfrm>
            <a:off x="1781110" y="-2680998"/>
            <a:ext cx="8628185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Under Supervision</a:t>
            </a:r>
            <a:endParaRPr lang="ar-EG" sz="72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briola" panose="04040605051002020D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2BE711-2A5F-0439-2ED2-04B7B648F44E}"/>
              </a:ext>
            </a:extLst>
          </p:cNvPr>
          <p:cNvSpPr txBox="1"/>
          <p:nvPr/>
        </p:nvSpPr>
        <p:spPr>
          <a:xfrm>
            <a:off x="1781110" y="7084812"/>
            <a:ext cx="8628185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Dr. Mustafa El-</a:t>
            </a:r>
            <a:r>
              <a:rPr lang="en-US" sz="72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Tokhy</a:t>
            </a:r>
            <a:endParaRPr lang="en-US" sz="7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briola" panose="04040605051002020D02" pitchFamily="82" charset="0"/>
            </a:endParaRPr>
          </a:p>
          <a:p>
            <a:pPr algn="ctr"/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Eng/ </a:t>
            </a:r>
            <a:r>
              <a:rPr lang="en-US" sz="72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Enas</a:t>
            </a:r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 Mustafa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188F-C626-DBE8-9DC2-EC820C0104F1}"/>
              </a:ext>
            </a:extLst>
          </p:cNvPr>
          <p:cNvSpPr txBox="1"/>
          <p:nvPr/>
        </p:nvSpPr>
        <p:spPr>
          <a:xfrm>
            <a:off x="-1594" y="-2243"/>
            <a:ext cx="12192000" cy="6859347"/>
          </a:xfrm>
          <a:custGeom>
            <a:avLst/>
            <a:gdLst/>
            <a:ahLst/>
            <a:cxnLst/>
            <a:rect l="l" t="t" r="r" b="b"/>
            <a:pathLst>
              <a:path w="12192000" h="6859347">
                <a:moveTo>
                  <a:pt x="7855686" y="4411576"/>
                </a:moveTo>
                <a:lnTo>
                  <a:pt x="7855686" y="4605839"/>
                </a:lnTo>
                <a:cubicBezTo>
                  <a:pt x="7855686" y="4653278"/>
                  <a:pt x="7852959" y="4682571"/>
                  <a:pt x="7847503" y="4693719"/>
                </a:cubicBezTo>
                <a:cubicBezTo>
                  <a:pt x="7842048" y="4704868"/>
                  <a:pt x="7830306" y="4710442"/>
                  <a:pt x="7812280" y="4710442"/>
                </a:cubicBezTo>
                <a:cubicBezTo>
                  <a:pt x="7793304" y="4710442"/>
                  <a:pt x="7780614" y="4703326"/>
                  <a:pt x="7774210" y="4689094"/>
                </a:cubicBezTo>
                <a:cubicBezTo>
                  <a:pt x="7767806" y="4674862"/>
                  <a:pt x="7764604" y="4643316"/>
                  <a:pt x="7764604" y="4594453"/>
                </a:cubicBezTo>
                <a:cubicBezTo>
                  <a:pt x="7764604" y="4551758"/>
                  <a:pt x="7768280" y="4519025"/>
                  <a:pt x="7775633" y="4496255"/>
                </a:cubicBezTo>
                <a:cubicBezTo>
                  <a:pt x="7782986" y="4473484"/>
                  <a:pt x="7809671" y="4445258"/>
                  <a:pt x="7855686" y="4411576"/>
                </a:cubicBezTo>
                <a:close/>
                <a:moveTo>
                  <a:pt x="4283811" y="4411576"/>
                </a:moveTo>
                <a:lnTo>
                  <a:pt x="4283811" y="4605839"/>
                </a:lnTo>
                <a:cubicBezTo>
                  <a:pt x="4283811" y="4653278"/>
                  <a:pt x="4281083" y="4682571"/>
                  <a:pt x="4275628" y="4693719"/>
                </a:cubicBezTo>
                <a:cubicBezTo>
                  <a:pt x="4270172" y="4704868"/>
                  <a:pt x="4258431" y="4710442"/>
                  <a:pt x="4240405" y="4710442"/>
                </a:cubicBezTo>
                <a:cubicBezTo>
                  <a:pt x="4221429" y="4710442"/>
                  <a:pt x="4208739" y="4703326"/>
                  <a:pt x="4202334" y="4689094"/>
                </a:cubicBezTo>
                <a:cubicBezTo>
                  <a:pt x="4195930" y="4674862"/>
                  <a:pt x="4192729" y="4643316"/>
                  <a:pt x="4192729" y="4594453"/>
                </a:cubicBezTo>
                <a:cubicBezTo>
                  <a:pt x="4192729" y="4551758"/>
                  <a:pt x="4196405" y="4519025"/>
                  <a:pt x="4203758" y="4496255"/>
                </a:cubicBezTo>
                <a:cubicBezTo>
                  <a:pt x="4211111" y="4473484"/>
                  <a:pt x="4237795" y="4445258"/>
                  <a:pt x="4283811" y="4411576"/>
                </a:cubicBezTo>
                <a:close/>
                <a:moveTo>
                  <a:pt x="10430394" y="4066458"/>
                </a:moveTo>
                <a:cubicBezTo>
                  <a:pt x="10447946" y="4066458"/>
                  <a:pt x="10459688" y="4072388"/>
                  <a:pt x="10465617" y="4084247"/>
                </a:cubicBezTo>
                <a:cubicBezTo>
                  <a:pt x="10471547" y="4096107"/>
                  <a:pt x="10474512" y="4119352"/>
                  <a:pt x="10474512" y="4153983"/>
                </a:cubicBezTo>
                <a:lnTo>
                  <a:pt x="10474512" y="4590895"/>
                </a:lnTo>
                <a:cubicBezTo>
                  <a:pt x="10474512" y="4643553"/>
                  <a:pt x="10471429" y="4676641"/>
                  <a:pt x="10465262" y="4690162"/>
                </a:cubicBezTo>
                <a:cubicBezTo>
                  <a:pt x="10459095" y="4703682"/>
                  <a:pt x="10446760" y="4710442"/>
                  <a:pt x="10428259" y="4710442"/>
                </a:cubicBezTo>
                <a:cubicBezTo>
                  <a:pt x="10412130" y="4710442"/>
                  <a:pt x="10401219" y="4704393"/>
                  <a:pt x="10395526" y="4692296"/>
                </a:cubicBezTo>
                <a:cubicBezTo>
                  <a:pt x="10389834" y="4680199"/>
                  <a:pt x="10386987" y="4654938"/>
                  <a:pt x="10386987" y="4616513"/>
                </a:cubicBezTo>
                <a:lnTo>
                  <a:pt x="10386987" y="4153983"/>
                </a:lnTo>
                <a:cubicBezTo>
                  <a:pt x="10386987" y="4116980"/>
                  <a:pt x="10389952" y="4093142"/>
                  <a:pt x="10395882" y="4082468"/>
                </a:cubicBezTo>
                <a:cubicBezTo>
                  <a:pt x="10401812" y="4071795"/>
                  <a:pt x="10413316" y="4066458"/>
                  <a:pt x="10430394" y="4066458"/>
                </a:cubicBezTo>
                <a:close/>
                <a:moveTo>
                  <a:pt x="9688155" y="4066458"/>
                </a:moveTo>
                <a:cubicBezTo>
                  <a:pt x="9704285" y="4066458"/>
                  <a:pt x="9714959" y="4073574"/>
                  <a:pt x="9720176" y="4087805"/>
                </a:cubicBezTo>
                <a:cubicBezTo>
                  <a:pt x="9725395" y="4102037"/>
                  <a:pt x="9728004" y="4133584"/>
                  <a:pt x="9728004" y="4182446"/>
                </a:cubicBezTo>
                <a:lnTo>
                  <a:pt x="9728004" y="4251470"/>
                </a:lnTo>
                <a:lnTo>
                  <a:pt x="9644037" y="4251470"/>
                </a:lnTo>
                <a:lnTo>
                  <a:pt x="9644037" y="4182446"/>
                </a:lnTo>
                <a:cubicBezTo>
                  <a:pt x="9644037" y="4129314"/>
                  <a:pt x="9646409" y="4096700"/>
                  <a:pt x="9651153" y="4084603"/>
                </a:cubicBezTo>
                <a:cubicBezTo>
                  <a:pt x="9655897" y="4072506"/>
                  <a:pt x="9668231" y="4066458"/>
                  <a:pt x="9688155" y="4066458"/>
                </a:cubicBezTo>
                <a:close/>
                <a:moveTo>
                  <a:pt x="6324408" y="4066458"/>
                </a:moveTo>
                <a:cubicBezTo>
                  <a:pt x="6341486" y="4066458"/>
                  <a:pt x="6352634" y="4072743"/>
                  <a:pt x="6357852" y="4085315"/>
                </a:cubicBezTo>
                <a:cubicBezTo>
                  <a:pt x="6363070" y="4097886"/>
                  <a:pt x="6365680" y="4128366"/>
                  <a:pt x="6365680" y="4176753"/>
                </a:cubicBezTo>
                <a:lnTo>
                  <a:pt x="6365680" y="4612243"/>
                </a:lnTo>
                <a:cubicBezTo>
                  <a:pt x="6365680" y="4653041"/>
                  <a:pt x="6362952" y="4679606"/>
                  <a:pt x="6357496" y="4691940"/>
                </a:cubicBezTo>
                <a:cubicBezTo>
                  <a:pt x="6352041" y="4704275"/>
                  <a:pt x="6340774" y="4710442"/>
                  <a:pt x="6323696" y="4710442"/>
                </a:cubicBezTo>
                <a:cubicBezTo>
                  <a:pt x="6307092" y="4710442"/>
                  <a:pt x="6295944" y="4703682"/>
                  <a:pt x="6290252" y="4690162"/>
                </a:cubicBezTo>
                <a:cubicBezTo>
                  <a:pt x="6284559" y="4676641"/>
                  <a:pt x="6281713" y="4647585"/>
                  <a:pt x="6281713" y="4602992"/>
                </a:cubicBezTo>
                <a:lnTo>
                  <a:pt x="6281713" y="4176753"/>
                </a:lnTo>
                <a:cubicBezTo>
                  <a:pt x="6281713" y="4128366"/>
                  <a:pt x="6284559" y="4097886"/>
                  <a:pt x="6290252" y="4085315"/>
                </a:cubicBezTo>
                <a:cubicBezTo>
                  <a:pt x="6295944" y="4072743"/>
                  <a:pt x="6307330" y="4066458"/>
                  <a:pt x="6324408" y="4066458"/>
                </a:cubicBezTo>
                <a:close/>
                <a:moveTo>
                  <a:pt x="2363431" y="4066458"/>
                </a:moveTo>
                <a:cubicBezTo>
                  <a:pt x="2379560" y="4066458"/>
                  <a:pt x="2390234" y="4073574"/>
                  <a:pt x="2395452" y="4087805"/>
                </a:cubicBezTo>
                <a:cubicBezTo>
                  <a:pt x="2400670" y="4102037"/>
                  <a:pt x="2403279" y="4133584"/>
                  <a:pt x="2403279" y="4182446"/>
                </a:cubicBezTo>
                <a:lnTo>
                  <a:pt x="2403279" y="4251470"/>
                </a:lnTo>
                <a:lnTo>
                  <a:pt x="2319313" y="4251470"/>
                </a:lnTo>
                <a:lnTo>
                  <a:pt x="2319313" y="4182446"/>
                </a:lnTo>
                <a:cubicBezTo>
                  <a:pt x="2319313" y="4129314"/>
                  <a:pt x="2321685" y="4096700"/>
                  <a:pt x="2326429" y="4084603"/>
                </a:cubicBezTo>
                <a:cubicBezTo>
                  <a:pt x="2331173" y="4072506"/>
                  <a:pt x="2343506" y="4066458"/>
                  <a:pt x="2363431" y="4066458"/>
                </a:cubicBezTo>
                <a:close/>
                <a:moveTo>
                  <a:pt x="3545322" y="3916314"/>
                </a:moveTo>
                <a:lnTo>
                  <a:pt x="3545322" y="4860586"/>
                </a:lnTo>
                <a:lnTo>
                  <a:pt x="3841341" y="4860586"/>
                </a:lnTo>
                <a:lnTo>
                  <a:pt x="3841341" y="3916314"/>
                </a:lnTo>
                <a:close/>
                <a:moveTo>
                  <a:pt x="9674635" y="3899236"/>
                </a:moveTo>
                <a:cubicBezTo>
                  <a:pt x="9608695" y="3899236"/>
                  <a:pt x="9550345" y="3911925"/>
                  <a:pt x="9499585" y="3937305"/>
                </a:cubicBezTo>
                <a:cubicBezTo>
                  <a:pt x="9448826" y="3962685"/>
                  <a:pt x="9412298" y="3999213"/>
                  <a:pt x="9390001" y="4046889"/>
                </a:cubicBezTo>
                <a:cubicBezTo>
                  <a:pt x="9367705" y="4094565"/>
                  <a:pt x="9356557" y="4159675"/>
                  <a:pt x="9356557" y="4242219"/>
                </a:cubicBezTo>
                <a:lnTo>
                  <a:pt x="9356557" y="4517602"/>
                </a:lnTo>
                <a:cubicBezTo>
                  <a:pt x="9356557" y="4587812"/>
                  <a:pt x="9361538" y="4641299"/>
                  <a:pt x="9371500" y="4678065"/>
                </a:cubicBezTo>
                <a:cubicBezTo>
                  <a:pt x="9381462" y="4714830"/>
                  <a:pt x="9399371" y="4748511"/>
                  <a:pt x="9425225" y="4779110"/>
                </a:cubicBezTo>
                <a:cubicBezTo>
                  <a:pt x="9451079" y="4809708"/>
                  <a:pt x="9487252" y="4833783"/>
                  <a:pt x="9533741" y="4851335"/>
                </a:cubicBezTo>
                <a:cubicBezTo>
                  <a:pt x="9580232" y="4868888"/>
                  <a:pt x="9633838" y="4877664"/>
                  <a:pt x="9694559" y="4877664"/>
                </a:cubicBezTo>
                <a:cubicBezTo>
                  <a:pt x="9757179" y="4877664"/>
                  <a:pt x="9809244" y="4868769"/>
                  <a:pt x="9850752" y="4850980"/>
                </a:cubicBezTo>
                <a:cubicBezTo>
                  <a:pt x="9892262" y="4833190"/>
                  <a:pt x="9926536" y="4806506"/>
                  <a:pt x="9953576" y="4770926"/>
                </a:cubicBezTo>
                <a:cubicBezTo>
                  <a:pt x="9980616" y="4735347"/>
                  <a:pt x="9997813" y="4701903"/>
                  <a:pt x="10005166" y="4670593"/>
                </a:cubicBezTo>
                <a:cubicBezTo>
                  <a:pt x="10012520" y="4639283"/>
                  <a:pt x="10016195" y="4594453"/>
                  <a:pt x="10016195" y="4536103"/>
                </a:cubicBezTo>
                <a:lnTo>
                  <a:pt x="10016195" y="4466368"/>
                </a:lnTo>
                <a:lnTo>
                  <a:pt x="9743659" y="4466368"/>
                </a:lnTo>
                <a:lnTo>
                  <a:pt x="9743659" y="4590895"/>
                </a:lnTo>
                <a:cubicBezTo>
                  <a:pt x="9743659" y="4637860"/>
                  <a:pt x="9739983" y="4669526"/>
                  <a:pt x="9732629" y="4685892"/>
                </a:cubicBezTo>
                <a:cubicBezTo>
                  <a:pt x="9725277" y="4702258"/>
                  <a:pt x="9710689" y="4710442"/>
                  <a:pt x="9688867" y="4710442"/>
                </a:cubicBezTo>
                <a:cubicBezTo>
                  <a:pt x="9671315" y="4710442"/>
                  <a:pt x="9659455" y="4704275"/>
                  <a:pt x="9653287" y="4691940"/>
                </a:cubicBezTo>
                <a:cubicBezTo>
                  <a:pt x="9647121" y="4679606"/>
                  <a:pt x="9644037" y="4652092"/>
                  <a:pt x="9644037" y="4609397"/>
                </a:cubicBezTo>
                <a:lnTo>
                  <a:pt x="9644037" y="4405172"/>
                </a:lnTo>
                <a:lnTo>
                  <a:pt x="10016195" y="4405172"/>
                </a:lnTo>
                <a:lnTo>
                  <a:pt x="10016195" y="4279933"/>
                </a:lnTo>
                <a:cubicBezTo>
                  <a:pt x="10016195" y="4188376"/>
                  <a:pt x="10005641" y="4117336"/>
                  <a:pt x="9984530" y="4066814"/>
                </a:cubicBezTo>
                <a:cubicBezTo>
                  <a:pt x="9963420" y="4016291"/>
                  <a:pt x="9926655" y="3975731"/>
                  <a:pt x="9874234" y="3945133"/>
                </a:cubicBezTo>
                <a:cubicBezTo>
                  <a:pt x="9821815" y="3914535"/>
                  <a:pt x="9755282" y="3899236"/>
                  <a:pt x="9674635" y="3899236"/>
                </a:cubicBezTo>
                <a:close/>
                <a:moveTo>
                  <a:pt x="8705100" y="3899236"/>
                </a:moveTo>
                <a:cubicBezTo>
                  <a:pt x="8665725" y="3899236"/>
                  <a:pt x="8630620" y="3908145"/>
                  <a:pt x="8599785" y="3925964"/>
                </a:cubicBezTo>
                <a:cubicBezTo>
                  <a:pt x="8568950" y="3943784"/>
                  <a:pt x="8542384" y="3970513"/>
                  <a:pt x="8520088" y="4006151"/>
                </a:cubicBezTo>
                <a:lnTo>
                  <a:pt x="8525068" y="3916314"/>
                </a:lnTo>
                <a:lnTo>
                  <a:pt x="8241147" y="3916314"/>
                </a:lnTo>
                <a:lnTo>
                  <a:pt x="8241147" y="4860586"/>
                </a:lnTo>
                <a:lnTo>
                  <a:pt x="8520088" y="4860586"/>
                </a:lnTo>
                <a:lnTo>
                  <a:pt x="8520088" y="4205928"/>
                </a:lnTo>
                <a:cubicBezTo>
                  <a:pt x="8520088" y="4160387"/>
                  <a:pt x="8520562" y="4130619"/>
                  <a:pt x="8521510" y="4116624"/>
                </a:cubicBezTo>
                <a:cubicBezTo>
                  <a:pt x="8522460" y="4102630"/>
                  <a:pt x="8527440" y="4090770"/>
                  <a:pt x="8536454" y="4081045"/>
                </a:cubicBezTo>
                <a:cubicBezTo>
                  <a:pt x="8545467" y="4071320"/>
                  <a:pt x="8556378" y="4066458"/>
                  <a:pt x="8569186" y="4066458"/>
                </a:cubicBezTo>
                <a:cubicBezTo>
                  <a:pt x="8589586" y="4066458"/>
                  <a:pt x="8602038" y="4075708"/>
                  <a:pt x="8606545" y="4094210"/>
                </a:cubicBezTo>
                <a:cubicBezTo>
                  <a:pt x="8611052" y="4112711"/>
                  <a:pt x="8613305" y="4168214"/>
                  <a:pt x="8613305" y="4260721"/>
                </a:cubicBezTo>
                <a:lnTo>
                  <a:pt x="8613305" y="4860586"/>
                </a:lnTo>
                <a:lnTo>
                  <a:pt x="8892246" y="4860586"/>
                </a:lnTo>
                <a:lnTo>
                  <a:pt x="8892246" y="4245065"/>
                </a:lnTo>
                <a:cubicBezTo>
                  <a:pt x="8892246" y="4163945"/>
                  <a:pt x="8895211" y="4113897"/>
                  <a:pt x="8901141" y="4094921"/>
                </a:cubicBezTo>
                <a:cubicBezTo>
                  <a:pt x="8907071" y="4075946"/>
                  <a:pt x="8920235" y="4066458"/>
                  <a:pt x="8940634" y="4066458"/>
                </a:cubicBezTo>
                <a:cubicBezTo>
                  <a:pt x="8960558" y="4066458"/>
                  <a:pt x="8973248" y="4076064"/>
                  <a:pt x="8978704" y="4095277"/>
                </a:cubicBezTo>
                <a:cubicBezTo>
                  <a:pt x="8984159" y="4114490"/>
                  <a:pt x="8986887" y="4164419"/>
                  <a:pt x="8986887" y="4245065"/>
                </a:cubicBezTo>
                <a:lnTo>
                  <a:pt x="8986887" y="4860586"/>
                </a:lnTo>
                <a:lnTo>
                  <a:pt x="9265828" y="4860586"/>
                </a:lnTo>
                <a:lnTo>
                  <a:pt x="9265828" y="4189562"/>
                </a:lnTo>
                <a:cubicBezTo>
                  <a:pt x="9265828" y="4112236"/>
                  <a:pt x="9261321" y="4056377"/>
                  <a:pt x="9252308" y="4021984"/>
                </a:cubicBezTo>
                <a:cubicBezTo>
                  <a:pt x="9243294" y="3987591"/>
                  <a:pt x="9222777" y="3958534"/>
                  <a:pt x="9190756" y="3934815"/>
                </a:cubicBezTo>
                <a:cubicBezTo>
                  <a:pt x="9158734" y="3911095"/>
                  <a:pt x="9118293" y="3899236"/>
                  <a:pt x="9069431" y="3899236"/>
                </a:cubicBezTo>
                <a:cubicBezTo>
                  <a:pt x="9032428" y="3899236"/>
                  <a:pt x="8998747" y="3908145"/>
                  <a:pt x="8968386" y="3925964"/>
                </a:cubicBezTo>
                <a:cubicBezTo>
                  <a:pt x="8938025" y="3943784"/>
                  <a:pt x="8910747" y="3970513"/>
                  <a:pt x="8886553" y="4006151"/>
                </a:cubicBezTo>
                <a:cubicBezTo>
                  <a:pt x="8842435" y="3934874"/>
                  <a:pt x="8781950" y="3899236"/>
                  <a:pt x="8705100" y="3899236"/>
                </a:cubicBezTo>
                <a:close/>
                <a:moveTo>
                  <a:pt x="7819396" y="3899236"/>
                </a:moveTo>
                <a:cubicBezTo>
                  <a:pt x="7738275" y="3899236"/>
                  <a:pt x="7672335" y="3914416"/>
                  <a:pt x="7621575" y="3944777"/>
                </a:cubicBezTo>
                <a:cubicBezTo>
                  <a:pt x="7570815" y="3975138"/>
                  <a:pt x="7537015" y="4010124"/>
                  <a:pt x="7520174" y="4049736"/>
                </a:cubicBezTo>
                <a:cubicBezTo>
                  <a:pt x="7503333" y="4089347"/>
                  <a:pt x="7494913" y="4145681"/>
                  <a:pt x="7494913" y="4218737"/>
                </a:cubicBezTo>
                <a:lnTo>
                  <a:pt x="7494913" y="4282068"/>
                </a:lnTo>
                <a:lnTo>
                  <a:pt x="7764604" y="4282068"/>
                </a:lnTo>
                <a:lnTo>
                  <a:pt x="7764604" y="4183158"/>
                </a:lnTo>
                <a:cubicBezTo>
                  <a:pt x="7764604" y="4130500"/>
                  <a:pt x="7766975" y="4097886"/>
                  <a:pt x="7771719" y="4085315"/>
                </a:cubicBezTo>
                <a:cubicBezTo>
                  <a:pt x="7776463" y="4072743"/>
                  <a:pt x="7788560" y="4066458"/>
                  <a:pt x="7808010" y="4066458"/>
                </a:cubicBezTo>
                <a:cubicBezTo>
                  <a:pt x="7825088" y="4066458"/>
                  <a:pt x="7837304" y="4073929"/>
                  <a:pt x="7844657" y="4088873"/>
                </a:cubicBezTo>
                <a:cubicBezTo>
                  <a:pt x="7852010" y="4103816"/>
                  <a:pt x="7855686" y="4135956"/>
                  <a:pt x="7855686" y="4185292"/>
                </a:cubicBezTo>
                <a:cubicBezTo>
                  <a:pt x="7855686" y="4224667"/>
                  <a:pt x="7852366" y="4250758"/>
                  <a:pt x="7845724" y="4263567"/>
                </a:cubicBezTo>
                <a:cubicBezTo>
                  <a:pt x="7839083" y="4276375"/>
                  <a:pt x="7788560" y="4301281"/>
                  <a:pt x="7694157" y="4338283"/>
                </a:cubicBezTo>
                <a:cubicBezTo>
                  <a:pt x="7605920" y="4372439"/>
                  <a:pt x="7550654" y="4402326"/>
                  <a:pt x="7528357" y="4427943"/>
                </a:cubicBezTo>
                <a:cubicBezTo>
                  <a:pt x="7506061" y="4453560"/>
                  <a:pt x="7494913" y="4501710"/>
                  <a:pt x="7494913" y="4572394"/>
                </a:cubicBezTo>
                <a:lnTo>
                  <a:pt x="7494913" y="4649957"/>
                </a:lnTo>
                <a:cubicBezTo>
                  <a:pt x="7494913" y="4745309"/>
                  <a:pt x="7515905" y="4807099"/>
                  <a:pt x="7557888" y="4835325"/>
                </a:cubicBezTo>
                <a:cubicBezTo>
                  <a:pt x="7599872" y="4863551"/>
                  <a:pt x="7646006" y="4877664"/>
                  <a:pt x="7696291" y="4877664"/>
                </a:cubicBezTo>
                <a:cubicBezTo>
                  <a:pt x="7734717" y="4877664"/>
                  <a:pt x="7767806" y="4869229"/>
                  <a:pt x="7795557" y="4852358"/>
                </a:cubicBezTo>
                <a:cubicBezTo>
                  <a:pt x="7823309" y="4835488"/>
                  <a:pt x="7845961" y="4810182"/>
                  <a:pt x="7863514" y="4776441"/>
                </a:cubicBezTo>
                <a:lnTo>
                  <a:pt x="7863514" y="4860586"/>
                </a:lnTo>
                <a:lnTo>
                  <a:pt x="8143166" y="4860586"/>
                </a:lnTo>
                <a:lnTo>
                  <a:pt x="8143166" y="4386671"/>
                </a:lnTo>
                <a:cubicBezTo>
                  <a:pt x="8143166" y="4230597"/>
                  <a:pt x="8138185" y="4127535"/>
                  <a:pt x="8128223" y="4077487"/>
                </a:cubicBezTo>
                <a:cubicBezTo>
                  <a:pt x="8118261" y="4027439"/>
                  <a:pt x="8088612" y="3985219"/>
                  <a:pt x="8039275" y="3950825"/>
                </a:cubicBezTo>
                <a:cubicBezTo>
                  <a:pt x="7989939" y="3916432"/>
                  <a:pt x="7916645" y="3899236"/>
                  <a:pt x="7819396" y="3899236"/>
                </a:cubicBezTo>
                <a:close/>
                <a:moveTo>
                  <a:pt x="6314446" y="3899236"/>
                </a:moveTo>
                <a:cubicBezTo>
                  <a:pt x="6237594" y="3899236"/>
                  <a:pt x="6174501" y="3914179"/>
                  <a:pt x="6125164" y="3944065"/>
                </a:cubicBezTo>
                <a:cubicBezTo>
                  <a:pt x="6075828" y="3973952"/>
                  <a:pt x="6041671" y="4013563"/>
                  <a:pt x="6022696" y="4062900"/>
                </a:cubicBezTo>
                <a:cubicBezTo>
                  <a:pt x="6003720" y="4112236"/>
                  <a:pt x="5994233" y="4180786"/>
                  <a:pt x="5994233" y="4268548"/>
                </a:cubicBezTo>
                <a:lnTo>
                  <a:pt x="5994233" y="4510486"/>
                </a:lnTo>
                <a:cubicBezTo>
                  <a:pt x="5994233" y="4590658"/>
                  <a:pt x="5999451" y="4650787"/>
                  <a:pt x="6009887" y="4690873"/>
                </a:cubicBezTo>
                <a:cubicBezTo>
                  <a:pt x="6020324" y="4730959"/>
                  <a:pt x="6037758" y="4765115"/>
                  <a:pt x="6062189" y="4793341"/>
                </a:cubicBezTo>
                <a:cubicBezTo>
                  <a:pt x="6086620" y="4821567"/>
                  <a:pt x="6120895" y="4842678"/>
                  <a:pt x="6165013" y="4856672"/>
                </a:cubicBezTo>
                <a:cubicBezTo>
                  <a:pt x="6209131" y="4870667"/>
                  <a:pt x="6262974" y="4877664"/>
                  <a:pt x="6326542" y="4877664"/>
                </a:cubicBezTo>
                <a:cubicBezTo>
                  <a:pt x="6383469" y="4877664"/>
                  <a:pt x="6433873" y="4869481"/>
                  <a:pt x="6477754" y="4853114"/>
                </a:cubicBezTo>
                <a:cubicBezTo>
                  <a:pt x="6521635" y="4836748"/>
                  <a:pt x="6557570" y="4811368"/>
                  <a:pt x="6585559" y="4776975"/>
                </a:cubicBezTo>
                <a:cubicBezTo>
                  <a:pt x="6613548" y="4742582"/>
                  <a:pt x="6631812" y="4705579"/>
                  <a:pt x="6640351" y="4665968"/>
                </a:cubicBezTo>
                <a:cubicBezTo>
                  <a:pt x="6648890" y="4626356"/>
                  <a:pt x="6653160" y="4564092"/>
                  <a:pt x="6653160" y="4479177"/>
                </a:cubicBezTo>
                <a:lnTo>
                  <a:pt x="6653160" y="4247912"/>
                </a:lnTo>
                <a:cubicBezTo>
                  <a:pt x="6653160" y="4181023"/>
                  <a:pt x="6648534" y="4131212"/>
                  <a:pt x="6639284" y="4098479"/>
                </a:cubicBezTo>
                <a:cubicBezTo>
                  <a:pt x="6630033" y="4065746"/>
                  <a:pt x="6612837" y="4033962"/>
                  <a:pt x="6587694" y="4003127"/>
                </a:cubicBezTo>
                <a:cubicBezTo>
                  <a:pt x="6562551" y="3972292"/>
                  <a:pt x="6526853" y="3947267"/>
                  <a:pt x="6480600" y="3928055"/>
                </a:cubicBezTo>
                <a:cubicBezTo>
                  <a:pt x="6434348" y="3908842"/>
                  <a:pt x="6378963" y="3899236"/>
                  <a:pt x="6314446" y="3899236"/>
                </a:cubicBezTo>
                <a:close/>
                <a:moveTo>
                  <a:pt x="4247520" y="3899236"/>
                </a:moveTo>
                <a:cubicBezTo>
                  <a:pt x="4166400" y="3899236"/>
                  <a:pt x="4100460" y="3914416"/>
                  <a:pt x="4049700" y="3944777"/>
                </a:cubicBezTo>
                <a:cubicBezTo>
                  <a:pt x="3998941" y="3975138"/>
                  <a:pt x="3965140" y="4010124"/>
                  <a:pt x="3948300" y="4049736"/>
                </a:cubicBezTo>
                <a:cubicBezTo>
                  <a:pt x="3931459" y="4089347"/>
                  <a:pt x="3923038" y="4145681"/>
                  <a:pt x="3923038" y="4218737"/>
                </a:cubicBezTo>
                <a:lnTo>
                  <a:pt x="3923038" y="4282068"/>
                </a:lnTo>
                <a:lnTo>
                  <a:pt x="4192729" y="4282068"/>
                </a:lnTo>
                <a:lnTo>
                  <a:pt x="4192729" y="4183158"/>
                </a:lnTo>
                <a:cubicBezTo>
                  <a:pt x="4192729" y="4130500"/>
                  <a:pt x="4195100" y="4097886"/>
                  <a:pt x="4199844" y="4085315"/>
                </a:cubicBezTo>
                <a:cubicBezTo>
                  <a:pt x="4204588" y="4072743"/>
                  <a:pt x="4216685" y="4066458"/>
                  <a:pt x="4236135" y="4066458"/>
                </a:cubicBezTo>
                <a:cubicBezTo>
                  <a:pt x="4253213" y="4066458"/>
                  <a:pt x="4265429" y="4073929"/>
                  <a:pt x="4272782" y="4088873"/>
                </a:cubicBezTo>
                <a:cubicBezTo>
                  <a:pt x="4280135" y="4103816"/>
                  <a:pt x="4283811" y="4135956"/>
                  <a:pt x="4283811" y="4185292"/>
                </a:cubicBezTo>
                <a:cubicBezTo>
                  <a:pt x="4283811" y="4224667"/>
                  <a:pt x="4280490" y="4250758"/>
                  <a:pt x="4273849" y="4263567"/>
                </a:cubicBezTo>
                <a:cubicBezTo>
                  <a:pt x="4267207" y="4276375"/>
                  <a:pt x="4216685" y="4301281"/>
                  <a:pt x="4122282" y="4338283"/>
                </a:cubicBezTo>
                <a:cubicBezTo>
                  <a:pt x="4034045" y="4372439"/>
                  <a:pt x="3978779" y="4402326"/>
                  <a:pt x="3956483" y="4427943"/>
                </a:cubicBezTo>
                <a:cubicBezTo>
                  <a:pt x="3934187" y="4453560"/>
                  <a:pt x="3923038" y="4501710"/>
                  <a:pt x="3923038" y="4572394"/>
                </a:cubicBezTo>
                <a:lnTo>
                  <a:pt x="3923038" y="4649957"/>
                </a:lnTo>
                <a:cubicBezTo>
                  <a:pt x="3923038" y="4745309"/>
                  <a:pt x="3944030" y="4807099"/>
                  <a:pt x="3986013" y="4835325"/>
                </a:cubicBezTo>
                <a:cubicBezTo>
                  <a:pt x="4027997" y="4863551"/>
                  <a:pt x="4074131" y="4877664"/>
                  <a:pt x="4124416" y="4877664"/>
                </a:cubicBezTo>
                <a:cubicBezTo>
                  <a:pt x="4162842" y="4877664"/>
                  <a:pt x="4195930" y="4869229"/>
                  <a:pt x="4223682" y="4852358"/>
                </a:cubicBezTo>
                <a:cubicBezTo>
                  <a:pt x="4251434" y="4835488"/>
                  <a:pt x="4274086" y="4810182"/>
                  <a:pt x="4291638" y="4776441"/>
                </a:cubicBezTo>
                <a:lnTo>
                  <a:pt x="4291638" y="4860586"/>
                </a:lnTo>
                <a:lnTo>
                  <a:pt x="4571291" y="4860586"/>
                </a:lnTo>
                <a:lnTo>
                  <a:pt x="4571291" y="4386671"/>
                </a:lnTo>
                <a:cubicBezTo>
                  <a:pt x="4571291" y="4230597"/>
                  <a:pt x="4566310" y="4127535"/>
                  <a:pt x="4556348" y="4077487"/>
                </a:cubicBezTo>
                <a:cubicBezTo>
                  <a:pt x="4546385" y="4027439"/>
                  <a:pt x="4516736" y="3985219"/>
                  <a:pt x="4467399" y="3950825"/>
                </a:cubicBezTo>
                <a:cubicBezTo>
                  <a:pt x="4418063" y="3916432"/>
                  <a:pt x="4344770" y="3899236"/>
                  <a:pt x="4247520" y="3899236"/>
                </a:cubicBezTo>
                <a:close/>
                <a:moveTo>
                  <a:pt x="2349911" y="3899236"/>
                </a:moveTo>
                <a:cubicBezTo>
                  <a:pt x="2283971" y="3899236"/>
                  <a:pt x="2225621" y="3911925"/>
                  <a:pt x="2174861" y="3937305"/>
                </a:cubicBezTo>
                <a:cubicBezTo>
                  <a:pt x="2124102" y="3962685"/>
                  <a:pt x="2087573" y="3999213"/>
                  <a:pt x="2065277" y="4046889"/>
                </a:cubicBezTo>
                <a:cubicBezTo>
                  <a:pt x="2042981" y="4094565"/>
                  <a:pt x="2031833" y="4159675"/>
                  <a:pt x="2031833" y="4242219"/>
                </a:cubicBezTo>
                <a:lnTo>
                  <a:pt x="2031833" y="4517602"/>
                </a:lnTo>
                <a:cubicBezTo>
                  <a:pt x="2031833" y="4587812"/>
                  <a:pt x="2036814" y="4641299"/>
                  <a:pt x="2046776" y="4678065"/>
                </a:cubicBezTo>
                <a:cubicBezTo>
                  <a:pt x="2056738" y="4714830"/>
                  <a:pt x="2074646" y="4748511"/>
                  <a:pt x="2100501" y="4779110"/>
                </a:cubicBezTo>
                <a:cubicBezTo>
                  <a:pt x="2126355" y="4809708"/>
                  <a:pt x="2162527" y="4833783"/>
                  <a:pt x="2209017" y="4851335"/>
                </a:cubicBezTo>
                <a:cubicBezTo>
                  <a:pt x="2255508" y="4868888"/>
                  <a:pt x="2309114" y="4877664"/>
                  <a:pt x="2369835" y="4877664"/>
                </a:cubicBezTo>
                <a:cubicBezTo>
                  <a:pt x="2432454" y="4877664"/>
                  <a:pt x="2484519" y="4868769"/>
                  <a:pt x="2526028" y="4850980"/>
                </a:cubicBezTo>
                <a:cubicBezTo>
                  <a:pt x="2567537" y="4833190"/>
                  <a:pt x="2601812" y="4806506"/>
                  <a:pt x="2628852" y="4770926"/>
                </a:cubicBezTo>
                <a:cubicBezTo>
                  <a:pt x="2655892" y="4735347"/>
                  <a:pt x="2673089" y="4701903"/>
                  <a:pt x="2680442" y="4670593"/>
                </a:cubicBezTo>
                <a:cubicBezTo>
                  <a:pt x="2687795" y="4639283"/>
                  <a:pt x="2691471" y="4594453"/>
                  <a:pt x="2691471" y="4536103"/>
                </a:cubicBezTo>
                <a:lnTo>
                  <a:pt x="2691471" y="4466368"/>
                </a:lnTo>
                <a:lnTo>
                  <a:pt x="2418934" y="4466368"/>
                </a:lnTo>
                <a:lnTo>
                  <a:pt x="2418934" y="4590895"/>
                </a:lnTo>
                <a:cubicBezTo>
                  <a:pt x="2418934" y="4637860"/>
                  <a:pt x="2415258" y="4669526"/>
                  <a:pt x="2407905" y="4685892"/>
                </a:cubicBezTo>
                <a:cubicBezTo>
                  <a:pt x="2400552" y="4702258"/>
                  <a:pt x="2385964" y="4710442"/>
                  <a:pt x="2364143" y="4710442"/>
                </a:cubicBezTo>
                <a:cubicBezTo>
                  <a:pt x="2346590" y="4710442"/>
                  <a:pt x="2334731" y="4704275"/>
                  <a:pt x="2328563" y="4691940"/>
                </a:cubicBezTo>
                <a:cubicBezTo>
                  <a:pt x="2322396" y="4679606"/>
                  <a:pt x="2319313" y="4652092"/>
                  <a:pt x="2319313" y="4609397"/>
                </a:cubicBezTo>
                <a:lnTo>
                  <a:pt x="2319313" y="4405172"/>
                </a:lnTo>
                <a:lnTo>
                  <a:pt x="2691471" y="4405172"/>
                </a:lnTo>
                <a:lnTo>
                  <a:pt x="2691471" y="4279933"/>
                </a:lnTo>
                <a:cubicBezTo>
                  <a:pt x="2691471" y="4188376"/>
                  <a:pt x="2680917" y="4117336"/>
                  <a:pt x="2659806" y="4066814"/>
                </a:cubicBezTo>
                <a:cubicBezTo>
                  <a:pt x="2638696" y="4016291"/>
                  <a:pt x="2601931" y="3975731"/>
                  <a:pt x="2549510" y="3945133"/>
                </a:cubicBezTo>
                <a:cubicBezTo>
                  <a:pt x="2497091" y="3914535"/>
                  <a:pt x="2430557" y="3899236"/>
                  <a:pt x="2349911" y="3899236"/>
                </a:cubicBezTo>
                <a:close/>
                <a:moveTo>
                  <a:pt x="10474512" y="3708531"/>
                </a:moveTo>
                <a:lnTo>
                  <a:pt x="10474512" y="3976265"/>
                </a:lnTo>
                <a:cubicBezTo>
                  <a:pt x="10450318" y="3950588"/>
                  <a:pt x="10423397" y="3931331"/>
                  <a:pt x="10393747" y="3918493"/>
                </a:cubicBezTo>
                <a:cubicBezTo>
                  <a:pt x="10364098" y="3905655"/>
                  <a:pt x="10331484" y="3899236"/>
                  <a:pt x="10295905" y="3899236"/>
                </a:cubicBezTo>
                <a:cubicBezTo>
                  <a:pt x="10249889" y="3899236"/>
                  <a:pt x="10210277" y="3910739"/>
                  <a:pt x="10177070" y="3933747"/>
                </a:cubicBezTo>
                <a:cubicBezTo>
                  <a:pt x="10143863" y="3956755"/>
                  <a:pt x="10122634" y="3983440"/>
                  <a:pt x="10113383" y="4013801"/>
                </a:cubicBezTo>
                <a:cubicBezTo>
                  <a:pt x="10104133" y="4044162"/>
                  <a:pt x="10099507" y="4095633"/>
                  <a:pt x="10099507" y="4168214"/>
                </a:cubicBezTo>
                <a:lnTo>
                  <a:pt x="10099507" y="4610108"/>
                </a:lnTo>
                <a:cubicBezTo>
                  <a:pt x="10099507" y="4679844"/>
                  <a:pt x="10104133" y="4730129"/>
                  <a:pt x="10113383" y="4760964"/>
                </a:cubicBezTo>
                <a:cubicBezTo>
                  <a:pt x="10122634" y="4791800"/>
                  <a:pt x="10143625" y="4818958"/>
                  <a:pt x="10176358" y="4842441"/>
                </a:cubicBezTo>
                <a:cubicBezTo>
                  <a:pt x="10209091" y="4865923"/>
                  <a:pt x="10247754" y="4877664"/>
                  <a:pt x="10292347" y="4877664"/>
                </a:cubicBezTo>
                <a:cubicBezTo>
                  <a:pt x="10325554" y="4877664"/>
                  <a:pt x="10357338" y="4870533"/>
                  <a:pt x="10387699" y="4856272"/>
                </a:cubicBezTo>
                <a:cubicBezTo>
                  <a:pt x="10418060" y="4842011"/>
                  <a:pt x="10446998" y="4820619"/>
                  <a:pt x="10474512" y="4792096"/>
                </a:cubicBezTo>
                <a:lnTo>
                  <a:pt x="10474512" y="4860586"/>
                </a:lnTo>
                <a:lnTo>
                  <a:pt x="10761992" y="4860586"/>
                </a:lnTo>
                <a:lnTo>
                  <a:pt x="10761992" y="3708531"/>
                </a:lnTo>
                <a:close/>
                <a:moveTo>
                  <a:pt x="6745722" y="3708531"/>
                </a:moveTo>
                <a:lnTo>
                  <a:pt x="6745722" y="4860586"/>
                </a:lnTo>
                <a:lnTo>
                  <a:pt x="7033202" y="4860586"/>
                </a:lnTo>
                <a:lnTo>
                  <a:pt x="7033202" y="4186716"/>
                </a:lnTo>
                <a:cubicBezTo>
                  <a:pt x="7033202" y="4138802"/>
                  <a:pt x="7036285" y="4106781"/>
                  <a:pt x="7042452" y="4090652"/>
                </a:cubicBezTo>
                <a:cubicBezTo>
                  <a:pt x="7048619" y="4074522"/>
                  <a:pt x="7060479" y="4066458"/>
                  <a:pt x="7078031" y="4066458"/>
                </a:cubicBezTo>
                <a:cubicBezTo>
                  <a:pt x="7097007" y="4066458"/>
                  <a:pt x="7109223" y="4074285"/>
                  <a:pt x="7114678" y="4089940"/>
                </a:cubicBezTo>
                <a:cubicBezTo>
                  <a:pt x="7120134" y="4105595"/>
                  <a:pt x="7122861" y="4140937"/>
                  <a:pt x="7122861" y="4195966"/>
                </a:cubicBezTo>
                <a:lnTo>
                  <a:pt x="7122861" y="4860586"/>
                </a:lnTo>
                <a:lnTo>
                  <a:pt x="7410341" y="4860586"/>
                </a:lnTo>
                <a:lnTo>
                  <a:pt x="7410341" y="4209486"/>
                </a:lnTo>
                <a:cubicBezTo>
                  <a:pt x="7410341" y="4120775"/>
                  <a:pt x="7406428" y="4059698"/>
                  <a:pt x="7398600" y="4026253"/>
                </a:cubicBezTo>
                <a:cubicBezTo>
                  <a:pt x="7390773" y="3992809"/>
                  <a:pt x="7369188" y="3963278"/>
                  <a:pt x="7333846" y="3937661"/>
                </a:cubicBezTo>
                <a:cubicBezTo>
                  <a:pt x="7298504" y="3912044"/>
                  <a:pt x="7255690" y="3899236"/>
                  <a:pt x="7205405" y="3899236"/>
                </a:cubicBezTo>
                <a:cubicBezTo>
                  <a:pt x="7172672" y="3899236"/>
                  <a:pt x="7141955" y="3904943"/>
                  <a:pt x="7113255" y="3916358"/>
                </a:cubicBezTo>
                <a:cubicBezTo>
                  <a:pt x="7084554" y="3927773"/>
                  <a:pt x="7057870" y="3944896"/>
                  <a:pt x="7033202" y="3967726"/>
                </a:cubicBezTo>
                <a:lnTo>
                  <a:pt x="7033202" y="3708531"/>
                </a:lnTo>
                <a:close/>
                <a:moveTo>
                  <a:pt x="4963560" y="3708531"/>
                </a:moveTo>
                <a:lnTo>
                  <a:pt x="4963560" y="4860586"/>
                </a:lnTo>
                <a:lnTo>
                  <a:pt x="5225424" y="4860586"/>
                </a:lnTo>
                <a:lnTo>
                  <a:pt x="5225779" y="4100614"/>
                </a:lnTo>
                <a:lnTo>
                  <a:pt x="5335719" y="4860586"/>
                </a:lnTo>
                <a:lnTo>
                  <a:pt x="5521443" y="4860586"/>
                </a:lnTo>
                <a:lnTo>
                  <a:pt x="5625690" y="4082824"/>
                </a:lnTo>
                <a:lnTo>
                  <a:pt x="5626046" y="4860586"/>
                </a:lnTo>
                <a:lnTo>
                  <a:pt x="5887909" y="4860586"/>
                </a:lnTo>
                <a:lnTo>
                  <a:pt x="5887909" y="3708531"/>
                </a:lnTo>
                <a:lnTo>
                  <a:pt x="5498138" y="3708531"/>
                </a:lnTo>
                <a:lnTo>
                  <a:pt x="5429293" y="4246489"/>
                </a:lnTo>
                <a:lnTo>
                  <a:pt x="5386753" y="3953449"/>
                </a:lnTo>
                <a:cubicBezTo>
                  <a:pt x="5374545" y="3859431"/>
                  <a:pt x="5362693" y="3777792"/>
                  <a:pt x="5351197" y="3708531"/>
                </a:cubicBezTo>
                <a:close/>
                <a:moveTo>
                  <a:pt x="3545322" y="3708531"/>
                </a:moveTo>
                <a:lnTo>
                  <a:pt x="3545322" y="3858675"/>
                </a:lnTo>
                <a:lnTo>
                  <a:pt x="3841341" y="3858675"/>
                </a:lnTo>
                <a:lnTo>
                  <a:pt x="3841341" y="3708531"/>
                </a:lnTo>
                <a:close/>
                <a:moveTo>
                  <a:pt x="2783322" y="3708531"/>
                </a:moveTo>
                <a:lnTo>
                  <a:pt x="2783322" y="4860586"/>
                </a:lnTo>
                <a:lnTo>
                  <a:pt x="3070802" y="4860586"/>
                </a:lnTo>
                <a:lnTo>
                  <a:pt x="3070802" y="4186716"/>
                </a:lnTo>
                <a:cubicBezTo>
                  <a:pt x="3070802" y="4138802"/>
                  <a:pt x="3073886" y="4106781"/>
                  <a:pt x="3080052" y="4090652"/>
                </a:cubicBezTo>
                <a:cubicBezTo>
                  <a:pt x="3086220" y="4074522"/>
                  <a:pt x="3098079" y="4066458"/>
                  <a:pt x="3115632" y="4066458"/>
                </a:cubicBezTo>
                <a:cubicBezTo>
                  <a:pt x="3134607" y="4066458"/>
                  <a:pt x="3146823" y="4074285"/>
                  <a:pt x="3152278" y="4089940"/>
                </a:cubicBezTo>
                <a:cubicBezTo>
                  <a:pt x="3157734" y="4105595"/>
                  <a:pt x="3160462" y="4140937"/>
                  <a:pt x="3160462" y="4195966"/>
                </a:cubicBezTo>
                <a:lnTo>
                  <a:pt x="3160462" y="4860586"/>
                </a:lnTo>
                <a:lnTo>
                  <a:pt x="3447942" y="4860586"/>
                </a:lnTo>
                <a:lnTo>
                  <a:pt x="3447942" y="4209486"/>
                </a:lnTo>
                <a:cubicBezTo>
                  <a:pt x="3447942" y="4120775"/>
                  <a:pt x="3444028" y="4059698"/>
                  <a:pt x="3436200" y="4026253"/>
                </a:cubicBezTo>
                <a:cubicBezTo>
                  <a:pt x="3428373" y="3992809"/>
                  <a:pt x="3406788" y="3963278"/>
                  <a:pt x="3371446" y="3937661"/>
                </a:cubicBezTo>
                <a:cubicBezTo>
                  <a:pt x="3336104" y="3912044"/>
                  <a:pt x="3293291" y="3899236"/>
                  <a:pt x="3243005" y="3899236"/>
                </a:cubicBezTo>
                <a:cubicBezTo>
                  <a:pt x="3210273" y="3899236"/>
                  <a:pt x="3179556" y="3904943"/>
                  <a:pt x="3150855" y="3916358"/>
                </a:cubicBezTo>
                <a:cubicBezTo>
                  <a:pt x="3122155" y="3927773"/>
                  <a:pt x="3095470" y="3944896"/>
                  <a:pt x="3070802" y="3967726"/>
                </a:cubicBezTo>
                <a:lnTo>
                  <a:pt x="3070802" y="3708531"/>
                </a:lnTo>
                <a:close/>
                <a:moveTo>
                  <a:pt x="1361473" y="3708531"/>
                </a:moveTo>
                <a:lnTo>
                  <a:pt x="1572102" y="4443598"/>
                </a:lnTo>
                <a:lnTo>
                  <a:pt x="1572102" y="4860586"/>
                </a:lnTo>
                <a:lnTo>
                  <a:pt x="1849620" y="4860586"/>
                </a:lnTo>
                <a:lnTo>
                  <a:pt x="1849620" y="4443598"/>
                </a:lnTo>
                <a:lnTo>
                  <a:pt x="2068077" y="3708531"/>
                </a:lnTo>
                <a:lnTo>
                  <a:pt x="1792872" y="3708531"/>
                </a:lnTo>
                <a:cubicBezTo>
                  <a:pt x="1753853" y="3888273"/>
                  <a:pt x="1726042" y="4039603"/>
                  <a:pt x="1709438" y="4162522"/>
                </a:cubicBezTo>
                <a:cubicBezTo>
                  <a:pt x="1703938" y="4084729"/>
                  <a:pt x="1679685" y="3933399"/>
                  <a:pt x="1636679" y="3708531"/>
                </a:cubicBezTo>
                <a:close/>
                <a:moveTo>
                  <a:pt x="5051749" y="2758587"/>
                </a:moveTo>
                <a:lnTo>
                  <a:pt x="5144567" y="2913968"/>
                </a:lnTo>
                <a:cubicBezTo>
                  <a:pt x="5114287" y="2934204"/>
                  <a:pt x="5087555" y="2944322"/>
                  <a:pt x="5064369" y="2944322"/>
                </a:cubicBezTo>
                <a:cubicBezTo>
                  <a:pt x="5042599" y="2944322"/>
                  <a:pt x="5026154" y="2937562"/>
                  <a:pt x="5015036" y="2924042"/>
                </a:cubicBezTo>
                <a:cubicBezTo>
                  <a:pt x="5003917" y="2910522"/>
                  <a:pt x="4998358" y="2890241"/>
                  <a:pt x="4998358" y="2863201"/>
                </a:cubicBezTo>
                <a:cubicBezTo>
                  <a:pt x="4998358" y="2825717"/>
                  <a:pt x="5016155" y="2790846"/>
                  <a:pt x="5051749" y="2758587"/>
                </a:cubicBezTo>
                <a:close/>
                <a:moveTo>
                  <a:pt x="8803753" y="2313858"/>
                </a:moveTo>
                <a:cubicBezTo>
                  <a:pt x="8820831" y="2313858"/>
                  <a:pt x="8831861" y="2319788"/>
                  <a:pt x="8836842" y="2331648"/>
                </a:cubicBezTo>
                <a:cubicBezTo>
                  <a:pt x="8841823" y="2343507"/>
                  <a:pt x="8844314" y="2371022"/>
                  <a:pt x="8844314" y="2414191"/>
                </a:cubicBezTo>
                <a:lnTo>
                  <a:pt x="8844314" y="2706653"/>
                </a:lnTo>
                <a:cubicBezTo>
                  <a:pt x="8844314" y="2760259"/>
                  <a:pt x="8841467" y="2794652"/>
                  <a:pt x="8835775" y="2809832"/>
                </a:cubicBezTo>
                <a:cubicBezTo>
                  <a:pt x="8830082" y="2825013"/>
                  <a:pt x="8817748" y="2832603"/>
                  <a:pt x="8798772" y="2832603"/>
                </a:cubicBezTo>
                <a:cubicBezTo>
                  <a:pt x="8782169" y="2832603"/>
                  <a:pt x="8771258" y="2826317"/>
                  <a:pt x="8766039" y="2813746"/>
                </a:cubicBezTo>
                <a:cubicBezTo>
                  <a:pt x="8760822" y="2801175"/>
                  <a:pt x="8758212" y="2773779"/>
                  <a:pt x="8758212" y="2731558"/>
                </a:cubicBezTo>
                <a:lnTo>
                  <a:pt x="8758212" y="2414191"/>
                </a:lnTo>
                <a:cubicBezTo>
                  <a:pt x="8758212" y="2374343"/>
                  <a:pt x="8761652" y="2347658"/>
                  <a:pt x="8768530" y="2334138"/>
                </a:cubicBezTo>
                <a:cubicBezTo>
                  <a:pt x="8775409" y="2320618"/>
                  <a:pt x="8787150" y="2313858"/>
                  <a:pt x="8803753" y="2313858"/>
                </a:cubicBezTo>
                <a:close/>
                <a:moveTo>
                  <a:pt x="6983056" y="2313858"/>
                </a:moveTo>
                <a:cubicBezTo>
                  <a:pt x="6999185" y="2313858"/>
                  <a:pt x="7009859" y="2320974"/>
                  <a:pt x="7015077" y="2335205"/>
                </a:cubicBezTo>
                <a:cubicBezTo>
                  <a:pt x="7020295" y="2349437"/>
                  <a:pt x="7022905" y="2380984"/>
                  <a:pt x="7022905" y="2429846"/>
                </a:cubicBezTo>
                <a:lnTo>
                  <a:pt x="7022905" y="2498870"/>
                </a:lnTo>
                <a:lnTo>
                  <a:pt x="6938938" y="2498870"/>
                </a:lnTo>
                <a:lnTo>
                  <a:pt x="6938938" y="2429846"/>
                </a:lnTo>
                <a:cubicBezTo>
                  <a:pt x="6938938" y="2376715"/>
                  <a:pt x="6941310" y="2344100"/>
                  <a:pt x="6946053" y="2332003"/>
                </a:cubicBezTo>
                <a:cubicBezTo>
                  <a:pt x="6950797" y="2319906"/>
                  <a:pt x="6963132" y="2313858"/>
                  <a:pt x="6983056" y="2313858"/>
                </a:cubicBezTo>
                <a:close/>
                <a:moveTo>
                  <a:pt x="3219969" y="2313858"/>
                </a:moveTo>
                <a:cubicBezTo>
                  <a:pt x="3237522" y="2313858"/>
                  <a:pt x="3249263" y="2319788"/>
                  <a:pt x="3255193" y="2331648"/>
                </a:cubicBezTo>
                <a:cubicBezTo>
                  <a:pt x="3261122" y="2343507"/>
                  <a:pt x="3264088" y="2366752"/>
                  <a:pt x="3264088" y="2401383"/>
                </a:cubicBezTo>
                <a:lnTo>
                  <a:pt x="3264088" y="2838296"/>
                </a:lnTo>
                <a:cubicBezTo>
                  <a:pt x="3264088" y="2890953"/>
                  <a:pt x="3261005" y="2924042"/>
                  <a:pt x="3254837" y="2937562"/>
                </a:cubicBezTo>
                <a:cubicBezTo>
                  <a:pt x="3248670" y="2951082"/>
                  <a:pt x="3236336" y="2957842"/>
                  <a:pt x="3217835" y="2957842"/>
                </a:cubicBezTo>
                <a:cubicBezTo>
                  <a:pt x="3201705" y="2957842"/>
                  <a:pt x="3190794" y="2951793"/>
                  <a:pt x="3185101" y="2939696"/>
                </a:cubicBezTo>
                <a:cubicBezTo>
                  <a:pt x="3179409" y="2927600"/>
                  <a:pt x="3176563" y="2902338"/>
                  <a:pt x="3176563" y="2863913"/>
                </a:cubicBezTo>
                <a:lnTo>
                  <a:pt x="3176563" y="2401383"/>
                </a:lnTo>
                <a:cubicBezTo>
                  <a:pt x="3176563" y="2364380"/>
                  <a:pt x="3179528" y="2340543"/>
                  <a:pt x="3185457" y="2329869"/>
                </a:cubicBezTo>
                <a:cubicBezTo>
                  <a:pt x="3191388" y="2319195"/>
                  <a:pt x="3202891" y="2313858"/>
                  <a:pt x="3219969" y="2313858"/>
                </a:cubicBezTo>
                <a:close/>
                <a:moveTo>
                  <a:pt x="5074498" y="2281125"/>
                </a:moveTo>
                <a:cubicBezTo>
                  <a:pt x="5091576" y="2281125"/>
                  <a:pt x="5104859" y="2288004"/>
                  <a:pt x="5114347" y="2301761"/>
                </a:cubicBezTo>
                <a:cubicBezTo>
                  <a:pt x="5123834" y="2315518"/>
                  <a:pt x="5128578" y="2330699"/>
                  <a:pt x="5128578" y="2347303"/>
                </a:cubicBezTo>
                <a:cubicBezTo>
                  <a:pt x="5128578" y="2385728"/>
                  <a:pt x="5112212" y="2426051"/>
                  <a:pt x="5079479" y="2468272"/>
                </a:cubicBezTo>
                <a:cubicBezTo>
                  <a:pt x="5044374" y="2430321"/>
                  <a:pt x="5026822" y="2389049"/>
                  <a:pt x="5026822" y="2344456"/>
                </a:cubicBezTo>
                <a:cubicBezTo>
                  <a:pt x="5026822" y="2323109"/>
                  <a:pt x="5030854" y="2307217"/>
                  <a:pt x="5038919" y="2296780"/>
                </a:cubicBezTo>
                <a:cubicBezTo>
                  <a:pt x="5046983" y="2286343"/>
                  <a:pt x="5058843" y="2281125"/>
                  <a:pt x="5074498" y="2281125"/>
                </a:cubicBezTo>
                <a:close/>
                <a:moveTo>
                  <a:pt x="8088747" y="2163714"/>
                </a:moveTo>
                <a:lnTo>
                  <a:pt x="8088747" y="3107986"/>
                </a:lnTo>
                <a:lnTo>
                  <a:pt x="8384766" y="3107986"/>
                </a:lnTo>
                <a:lnTo>
                  <a:pt x="8384766" y="2163714"/>
                </a:lnTo>
                <a:close/>
                <a:moveTo>
                  <a:pt x="3650097" y="2163714"/>
                </a:moveTo>
                <a:lnTo>
                  <a:pt x="3650097" y="3107986"/>
                </a:lnTo>
                <a:lnTo>
                  <a:pt x="3946115" y="3107986"/>
                </a:lnTo>
                <a:lnTo>
                  <a:pt x="3946115" y="2163714"/>
                </a:lnTo>
                <a:close/>
                <a:moveTo>
                  <a:pt x="6158488" y="2153040"/>
                </a:moveTo>
                <a:cubicBezTo>
                  <a:pt x="6191220" y="2153040"/>
                  <a:pt x="6213517" y="2156479"/>
                  <a:pt x="6225377" y="2163358"/>
                </a:cubicBezTo>
                <a:cubicBezTo>
                  <a:pt x="6237236" y="2170236"/>
                  <a:pt x="6244827" y="2181029"/>
                  <a:pt x="6248147" y="2195735"/>
                </a:cubicBezTo>
                <a:cubicBezTo>
                  <a:pt x="6251468" y="2210441"/>
                  <a:pt x="6253128" y="2243886"/>
                  <a:pt x="6253128" y="2296068"/>
                </a:cubicBezTo>
                <a:lnTo>
                  <a:pt x="6253128" y="2743655"/>
                </a:lnTo>
                <a:cubicBezTo>
                  <a:pt x="6253128" y="2820506"/>
                  <a:pt x="6248147" y="2867589"/>
                  <a:pt x="6238185" y="2884904"/>
                </a:cubicBezTo>
                <a:cubicBezTo>
                  <a:pt x="6228223" y="2902220"/>
                  <a:pt x="6201657" y="2910877"/>
                  <a:pt x="6158488" y="2910877"/>
                </a:cubicBezTo>
                <a:close/>
                <a:moveTo>
                  <a:pt x="9699969" y="2146636"/>
                </a:moveTo>
                <a:cubicBezTo>
                  <a:pt x="9660595" y="2146636"/>
                  <a:pt x="9625845" y="2155308"/>
                  <a:pt x="9595722" y="2172653"/>
                </a:cubicBezTo>
                <a:cubicBezTo>
                  <a:pt x="9565598" y="2189998"/>
                  <a:pt x="9540100" y="2216015"/>
                  <a:pt x="9519226" y="2250705"/>
                </a:cubicBezTo>
                <a:lnTo>
                  <a:pt x="9524207" y="2163714"/>
                </a:lnTo>
                <a:lnTo>
                  <a:pt x="9231746" y="2163714"/>
                </a:lnTo>
                <a:lnTo>
                  <a:pt x="9231746" y="3107986"/>
                </a:lnTo>
                <a:lnTo>
                  <a:pt x="9519226" y="3107986"/>
                </a:lnTo>
                <a:lnTo>
                  <a:pt x="9519226" y="2469695"/>
                </a:lnTo>
                <a:cubicBezTo>
                  <a:pt x="9519226" y="2398537"/>
                  <a:pt x="9521836" y="2354774"/>
                  <a:pt x="9527054" y="2338408"/>
                </a:cubicBezTo>
                <a:cubicBezTo>
                  <a:pt x="9532272" y="2322041"/>
                  <a:pt x="9545081" y="2313858"/>
                  <a:pt x="9565479" y="2313858"/>
                </a:cubicBezTo>
                <a:cubicBezTo>
                  <a:pt x="9584929" y="2313858"/>
                  <a:pt x="9596789" y="2320974"/>
                  <a:pt x="9601059" y="2335205"/>
                </a:cubicBezTo>
                <a:cubicBezTo>
                  <a:pt x="9605328" y="2349437"/>
                  <a:pt x="9607463" y="2389049"/>
                  <a:pt x="9607463" y="2454040"/>
                </a:cubicBezTo>
                <a:lnTo>
                  <a:pt x="9607463" y="3107986"/>
                </a:lnTo>
                <a:lnTo>
                  <a:pt x="9894943" y="3107986"/>
                </a:lnTo>
                <a:lnTo>
                  <a:pt x="9894943" y="2446213"/>
                </a:lnTo>
                <a:cubicBezTo>
                  <a:pt x="9894943" y="2363669"/>
                  <a:pt x="9890436" y="2304726"/>
                  <a:pt x="9881423" y="2269384"/>
                </a:cubicBezTo>
                <a:cubicBezTo>
                  <a:pt x="9872409" y="2234042"/>
                  <a:pt x="9852248" y="2204748"/>
                  <a:pt x="9820938" y="2181503"/>
                </a:cubicBezTo>
                <a:cubicBezTo>
                  <a:pt x="9789628" y="2158258"/>
                  <a:pt x="9749305" y="2146636"/>
                  <a:pt x="9699969" y="2146636"/>
                </a:cubicBezTo>
                <a:close/>
                <a:moveTo>
                  <a:pt x="8666418" y="2146636"/>
                </a:moveTo>
                <a:cubicBezTo>
                  <a:pt x="8600478" y="2146636"/>
                  <a:pt x="8551378" y="2166323"/>
                  <a:pt x="8519120" y="2205697"/>
                </a:cubicBezTo>
                <a:cubicBezTo>
                  <a:pt x="8486862" y="2245071"/>
                  <a:pt x="8470732" y="2309588"/>
                  <a:pt x="8470732" y="2399248"/>
                </a:cubicBezTo>
                <a:lnTo>
                  <a:pt x="8470732" y="2742232"/>
                </a:lnTo>
                <a:cubicBezTo>
                  <a:pt x="8470732" y="2804851"/>
                  <a:pt x="8476900" y="2853121"/>
                  <a:pt x="8489234" y="2887039"/>
                </a:cubicBezTo>
                <a:cubicBezTo>
                  <a:pt x="8501568" y="2920958"/>
                  <a:pt x="8524457" y="2948354"/>
                  <a:pt x="8557902" y="2969227"/>
                </a:cubicBezTo>
                <a:cubicBezTo>
                  <a:pt x="8591346" y="2990100"/>
                  <a:pt x="8633922" y="3000537"/>
                  <a:pt x="8685631" y="3000537"/>
                </a:cubicBezTo>
                <a:cubicBezTo>
                  <a:pt x="8715516" y="3000537"/>
                  <a:pt x="8744099" y="2994830"/>
                  <a:pt x="8771376" y="2983414"/>
                </a:cubicBezTo>
                <a:cubicBezTo>
                  <a:pt x="8798654" y="2971999"/>
                  <a:pt x="8824627" y="2955114"/>
                  <a:pt x="8849295" y="2932759"/>
                </a:cubicBezTo>
                <a:lnTo>
                  <a:pt x="8849295" y="3003995"/>
                </a:lnTo>
                <a:cubicBezTo>
                  <a:pt x="8849295" y="3044829"/>
                  <a:pt x="8845737" y="3071658"/>
                  <a:pt x="8838621" y="3084482"/>
                </a:cubicBezTo>
                <a:cubicBezTo>
                  <a:pt x="8831505" y="3097305"/>
                  <a:pt x="8817037" y="3103717"/>
                  <a:pt x="8795214" y="3103717"/>
                </a:cubicBezTo>
                <a:cubicBezTo>
                  <a:pt x="8764854" y="3103717"/>
                  <a:pt x="8749673" y="3082844"/>
                  <a:pt x="8749673" y="3041097"/>
                </a:cubicBezTo>
                <a:lnTo>
                  <a:pt x="8470732" y="3041097"/>
                </a:lnTo>
                <a:cubicBezTo>
                  <a:pt x="8472630" y="3132180"/>
                  <a:pt x="8501330" y="3193258"/>
                  <a:pt x="8556834" y="3224330"/>
                </a:cubicBezTo>
                <a:cubicBezTo>
                  <a:pt x="8612338" y="3255403"/>
                  <a:pt x="8685868" y="3270939"/>
                  <a:pt x="8777425" y="3270939"/>
                </a:cubicBezTo>
                <a:cubicBezTo>
                  <a:pt x="8851904" y="3270939"/>
                  <a:pt x="8913693" y="3262519"/>
                  <a:pt x="8962792" y="3245678"/>
                </a:cubicBezTo>
                <a:cubicBezTo>
                  <a:pt x="9011892" y="3228837"/>
                  <a:pt x="9050199" y="3204406"/>
                  <a:pt x="9077713" y="3172385"/>
                </a:cubicBezTo>
                <a:cubicBezTo>
                  <a:pt x="9105228" y="3140363"/>
                  <a:pt x="9121239" y="3110002"/>
                  <a:pt x="9125745" y="3081302"/>
                </a:cubicBezTo>
                <a:cubicBezTo>
                  <a:pt x="9130252" y="3052601"/>
                  <a:pt x="9132505" y="2989152"/>
                  <a:pt x="9132505" y="2890953"/>
                </a:cubicBezTo>
                <a:lnTo>
                  <a:pt x="9132505" y="2163714"/>
                </a:lnTo>
                <a:lnTo>
                  <a:pt x="8864949" y="2163714"/>
                </a:lnTo>
                <a:lnTo>
                  <a:pt x="8844314" y="2235050"/>
                </a:lnTo>
                <a:cubicBezTo>
                  <a:pt x="8821069" y="2205579"/>
                  <a:pt x="8794622" y="2183475"/>
                  <a:pt x="8764972" y="2168739"/>
                </a:cubicBezTo>
                <a:cubicBezTo>
                  <a:pt x="8735323" y="2154003"/>
                  <a:pt x="8702472" y="2146636"/>
                  <a:pt x="8666418" y="2146636"/>
                </a:cubicBezTo>
                <a:close/>
                <a:moveTo>
                  <a:pt x="7679041" y="2146636"/>
                </a:moveTo>
                <a:cubicBezTo>
                  <a:pt x="7615947" y="2146636"/>
                  <a:pt x="7560562" y="2156361"/>
                  <a:pt x="7512886" y="2175811"/>
                </a:cubicBezTo>
                <a:cubicBezTo>
                  <a:pt x="7465210" y="2195260"/>
                  <a:pt x="7431410" y="2222894"/>
                  <a:pt x="7411486" y="2258710"/>
                </a:cubicBezTo>
                <a:cubicBezTo>
                  <a:pt x="7391561" y="2294527"/>
                  <a:pt x="7381599" y="2350149"/>
                  <a:pt x="7381599" y="2425577"/>
                </a:cubicBezTo>
                <a:cubicBezTo>
                  <a:pt x="7381599" y="2478709"/>
                  <a:pt x="7390850" y="2524606"/>
                  <a:pt x="7409351" y="2563268"/>
                </a:cubicBezTo>
                <a:cubicBezTo>
                  <a:pt x="7427852" y="2601931"/>
                  <a:pt x="7479323" y="2644982"/>
                  <a:pt x="7563765" y="2692421"/>
                </a:cubicBezTo>
                <a:cubicBezTo>
                  <a:pt x="7664335" y="2748399"/>
                  <a:pt x="7720076" y="2782081"/>
                  <a:pt x="7730987" y="2793466"/>
                </a:cubicBezTo>
                <a:cubicBezTo>
                  <a:pt x="7741424" y="2804851"/>
                  <a:pt x="7746642" y="2833078"/>
                  <a:pt x="7746642" y="2878145"/>
                </a:cubicBezTo>
                <a:cubicBezTo>
                  <a:pt x="7746642" y="2910877"/>
                  <a:pt x="7742610" y="2932343"/>
                  <a:pt x="7734545" y="2942543"/>
                </a:cubicBezTo>
                <a:cubicBezTo>
                  <a:pt x="7726480" y="2952742"/>
                  <a:pt x="7712249" y="2957842"/>
                  <a:pt x="7691850" y="2957842"/>
                </a:cubicBezTo>
                <a:cubicBezTo>
                  <a:pt x="7672874" y="2957842"/>
                  <a:pt x="7660184" y="2950252"/>
                  <a:pt x="7653780" y="2935071"/>
                </a:cubicBezTo>
                <a:cubicBezTo>
                  <a:pt x="7647376" y="2919891"/>
                  <a:pt x="7644174" y="2886921"/>
                  <a:pt x="7644174" y="2836161"/>
                </a:cubicBezTo>
                <a:lnTo>
                  <a:pt x="7644174" y="2776388"/>
                </a:lnTo>
                <a:lnTo>
                  <a:pt x="7389426" y="2776388"/>
                </a:lnTo>
                <a:lnTo>
                  <a:pt x="7389426" y="2821929"/>
                </a:lnTo>
                <a:cubicBezTo>
                  <a:pt x="7389426" y="2900678"/>
                  <a:pt x="7399151" y="2959502"/>
                  <a:pt x="7418601" y="2998402"/>
                </a:cubicBezTo>
                <a:cubicBezTo>
                  <a:pt x="7438051" y="3037302"/>
                  <a:pt x="7473749" y="3068137"/>
                  <a:pt x="7525695" y="3090908"/>
                </a:cubicBezTo>
                <a:cubicBezTo>
                  <a:pt x="7577641" y="3113679"/>
                  <a:pt x="7640141" y="3125064"/>
                  <a:pt x="7713197" y="3125064"/>
                </a:cubicBezTo>
                <a:cubicBezTo>
                  <a:pt x="7779138" y="3125064"/>
                  <a:pt x="7835471" y="3114509"/>
                  <a:pt x="7882199" y="3093399"/>
                </a:cubicBezTo>
                <a:cubicBezTo>
                  <a:pt x="7928926" y="3072288"/>
                  <a:pt x="7962252" y="3042165"/>
                  <a:pt x="7982176" y="3003028"/>
                </a:cubicBezTo>
                <a:cubicBezTo>
                  <a:pt x="8002101" y="2963890"/>
                  <a:pt x="8012063" y="2905896"/>
                  <a:pt x="8012063" y="2829045"/>
                </a:cubicBezTo>
                <a:cubicBezTo>
                  <a:pt x="8012063" y="2760259"/>
                  <a:pt x="7999017" y="2707839"/>
                  <a:pt x="7972926" y="2671785"/>
                </a:cubicBezTo>
                <a:cubicBezTo>
                  <a:pt x="7946834" y="2635731"/>
                  <a:pt x="7892042" y="2597306"/>
                  <a:pt x="7808550" y="2556508"/>
                </a:cubicBezTo>
                <a:cubicBezTo>
                  <a:pt x="7745930" y="2525673"/>
                  <a:pt x="7704540" y="2502191"/>
                  <a:pt x="7684378" y="2486061"/>
                </a:cubicBezTo>
                <a:cubicBezTo>
                  <a:pt x="7664217" y="2469932"/>
                  <a:pt x="7652120" y="2455108"/>
                  <a:pt x="7648087" y="2441587"/>
                </a:cubicBezTo>
                <a:cubicBezTo>
                  <a:pt x="7644055" y="2428067"/>
                  <a:pt x="7642039" y="2406838"/>
                  <a:pt x="7642039" y="2377901"/>
                </a:cubicBezTo>
                <a:cubicBezTo>
                  <a:pt x="7642039" y="2356553"/>
                  <a:pt x="7646071" y="2340543"/>
                  <a:pt x="7654136" y="2329869"/>
                </a:cubicBezTo>
                <a:cubicBezTo>
                  <a:pt x="7662200" y="2319195"/>
                  <a:pt x="7674297" y="2313858"/>
                  <a:pt x="7690427" y="2313858"/>
                </a:cubicBezTo>
                <a:cubicBezTo>
                  <a:pt x="7710351" y="2313858"/>
                  <a:pt x="7722804" y="2319669"/>
                  <a:pt x="7727785" y="2331292"/>
                </a:cubicBezTo>
                <a:cubicBezTo>
                  <a:pt x="7732766" y="2342914"/>
                  <a:pt x="7735256" y="2370548"/>
                  <a:pt x="7735256" y="2414191"/>
                </a:cubicBezTo>
                <a:lnTo>
                  <a:pt x="7735256" y="2465426"/>
                </a:lnTo>
                <a:lnTo>
                  <a:pt x="7990004" y="2465426"/>
                </a:lnTo>
                <a:lnTo>
                  <a:pt x="7990004" y="2410633"/>
                </a:lnTo>
                <a:cubicBezTo>
                  <a:pt x="7990004" y="2363194"/>
                  <a:pt x="7987513" y="2328327"/>
                  <a:pt x="7982532" y="2306030"/>
                </a:cubicBezTo>
                <a:cubicBezTo>
                  <a:pt x="7977551" y="2283734"/>
                  <a:pt x="7963319" y="2259540"/>
                  <a:pt x="7939837" y="2233449"/>
                </a:cubicBezTo>
                <a:cubicBezTo>
                  <a:pt x="7916355" y="2207358"/>
                  <a:pt x="7882673" y="2186366"/>
                  <a:pt x="7838792" y="2170474"/>
                </a:cubicBezTo>
                <a:cubicBezTo>
                  <a:pt x="7794911" y="2154582"/>
                  <a:pt x="7741661" y="2146636"/>
                  <a:pt x="7679041" y="2146636"/>
                </a:cubicBezTo>
                <a:close/>
                <a:moveTo>
                  <a:pt x="6969536" y="2146636"/>
                </a:moveTo>
                <a:cubicBezTo>
                  <a:pt x="6903596" y="2146636"/>
                  <a:pt x="6845246" y="2159325"/>
                  <a:pt x="6794486" y="2184705"/>
                </a:cubicBezTo>
                <a:cubicBezTo>
                  <a:pt x="6743726" y="2210085"/>
                  <a:pt x="6707198" y="2246613"/>
                  <a:pt x="6684902" y="2294289"/>
                </a:cubicBezTo>
                <a:cubicBezTo>
                  <a:pt x="6662606" y="2341966"/>
                  <a:pt x="6651458" y="2407076"/>
                  <a:pt x="6651458" y="2489619"/>
                </a:cubicBezTo>
                <a:lnTo>
                  <a:pt x="6651458" y="2765003"/>
                </a:lnTo>
                <a:cubicBezTo>
                  <a:pt x="6651458" y="2835212"/>
                  <a:pt x="6656439" y="2888700"/>
                  <a:pt x="6666401" y="2925465"/>
                </a:cubicBezTo>
                <a:cubicBezTo>
                  <a:pt x="6676363" y="2962230"/>
                  <a:pt x="6694271" y="2995912"/>
                  <a:pt x="6720125" y="3026510"/>
                </a:cubicBezTo>
                <a:cubicBezTo>
                  <a:pt x="6745980" y="3057108"/>
                  <a:pt x="6782152" y="3081183"/>
                  <a:pt x="6828642" y="3098736"/>
                </a:cubicBezTo>
                <a:cubicBezTo>
                  <a:pt x="6875132" y="3116288"/>
                  <a:pt x="6928738" y="3125064"/>
                  <a:pt x="6989460" y="3125064"/>
                </a:cubicBezTo>
                <a:cubicBezTo>
                  <a:pt x="7052080" y="3125064"/>
                  <a:pt x="7104144" y="3116169"/>
                  <a:pt x="7145653" y="3098380"/>
                </a:cubicBezTo>
                <a:cubicBezTo>
                  <a:pt x="7187162" y="3080590"/>
                  <a:pt x="7221437" y="3053906"/>
                  <a:pt x="7248477" y="3018327"/>
                </a:cubicBezTo>
                <a:cubicBezTo>
                  <a:pt x="7275517" y="2982747"/>
                  <a:pt x="7292714" y="2949303"/>
                  <a:pt x="7300067" y="2917993"/>
                </a:cubicBezTo>
                <a:cubicBezTo>
                  <a:pt x="7307420" y="2886683"/>
                  <a:pt x="7311096" y="2841854"/>
                  <a:pt x="7311096" y="2783504"/>
                </a:cubicBezTo>
                <a:lnTo>
                  <a:pt x="7311096" y="2713768"/>
                </a:lnTo>
                <a:lnTo>
                  <a:pt x="7038559" y="2713768"/>
                </a:lnTo>
                <a:lnTo>
                  <a:pt x="7038559" y="2838296"/>
                </a:lnTo>
                <a:cubicBezTo>
                  <a:pt x="7038559" y="2885260"/>
                  <a:pt x="7034883" y="2916926"/>
                  <a:pt x="7027530" y="2933292"/>
                </a:cubicBezTo>
                <a:cubicBezTo>
                  <a:pt x="7020177" y="2949659"/>
                  <a:pt x="7005589" y="2957842"/>
                  <a:pt x="6983767" y="2957842"/>
                </a:cubicBezTo>
                <a:cubicBezTo>
                  <a:pt x="6966215" y="2957842"/>
                  <a:pt x="6954355" y="2951675"/>
                  <a:pt x="6948188" y="2939341"/>
                </a:cubicBezTo>
                <a:cubicBezTo>
                  <a:pt x="6942021" y="2927007"/>
                  <a:pt x="6938938" y="2899492"/>
                  <a:pt x="6938938" y="2856797"/>
                </a:cubicBezTo>
                <a:lnTo>
                  <a:pt x="6938938" y="2652572"/>
                </a:lnTo>
                <a:lnTo>
                  <a:pt x="7311096" y="2652572"/>
                </a:lnTo>
                <a:lnTo>
                  <a:pt x="7311096" y="2527333"/>
                </a:lnTo>
                <a:cubicBezTo>
                  <a:pt x="7311096" y="2435776"/>
                  <a:pt x="7300541" y="2364736"/>
                  <a:pt x="7279431" y="2314214"/>
                </a:cubicBezTo>
                <a:cubicBezTo>
                  <a:pt x="7258320" y="2263691"/>
                  <a:pt x="7221555" y="2223131"/>
                  <a:pt x="7169135" y="2192533"/>
                </a:cubicBezTo>
                <a:cubicBezTo>
                  <a:pt x="7116715" y="2161935"/>
                  <a:pt x="7050182" y="2146636"/>
                  <a:pt x="6969536" y="2146636"/>
                </a:cubicBezTo>
                <a:close/>
                <a:moveTo>
                  <a:pt x="5079479" y="2126000"/>
                </a:moveTo>
                <a:cubicBezTo>
                  <a:pt x="4984601" y="2126000"/>
                  <a:pt x="4910122" y="2150431"/>
                  <a:pt x="4856041" y="2199293"/>
                </a:cubicBezTo>
                <a:cubicBezTo>
                  <a:pt x="4801961" y="2248155"/>
                  <a:pt x="4774921" y="2312672"/>
                  <a:pt x="4774921" y="2392844"/>
                </a:cubicBezTo>
                <a:cubicBezTo>
                  <a:pt x="4774921" y="2485824"/>
                  <a:pt x="4812872" y="2559592"/>
                  <a:pt x="4888775" y="2614147"/>
                </a:cubicBezTo>
                <a:cubicBezTo>
                  <a:pt x="4835642" y="2636443"/>
                  <a:pt x="4795794" y="2665381"/>
                  <a:pt x="4769228" y="2700960"/>
                </a:cubicBezTo>
                <a:cubicBezTo>
                  <a:pt x="4742662" y="2736539"/>
                  <a:pt x="4729379" y="2785638"/>
                  <a:pt x="4729379" y="2848258"/>
                </a:cubicBezTo>
                <a:cubicBezTo>
                  <a:pt x="4729379" y="2926532"/>
                  <a:pt x="4751910" y="2993421"/>
                  <a:pt x="4796969" y="3048925"/>
                </a:cubicBezTo>
                <a:cubicBezTo>
                  <a:pt x="4842028" y="3104428"/>
                  <a:pt x="4906297" y="3132180"/>
                  <a:pt x="4989775" y="3132180"/>
                </a:cubicBezTo>
                <a:cubicBezTo>
                  <a:pt x="5069457" y="3132180"/>
                  <a:pt x="5153884" y="3102786"/>
                  <a:pt x="5243055" y="3043999"/>
                </a:cubicBezTo>
                <a:lnTo>
                  <a:pt x="5277622" y="3107986"/>
                </a:lnTo>
                <a:lnTo>
                  <a:pt x="5543788" y="3107986"/>
                </a:lnTo>
                <a:lnTo>
                  <a:pt x="5443355" y="2915881"/>
                </a:lnTo>
                <a:lnTo>
                  <a:pt x="5523508" y="2864624"/>
                </a:lnTo>
                <a:lnTo>
                  <a:pt x="5523508" y="2670362"/>
                </a:lnTo>
                <a:lnTo>
                  <a:pt x="5366637" y="2771196"/>
                </a:lnTo>
                <a:lnTo>
                  <a:pt x="5265203" y="2587818"/>
                </a:lnTo>
                <a:cubicBezTo>
                  <a:pt x="5324976" y="2527570"/>
                  <a:pt x="5354862" y="2458547"/>
                  <a:pt x="5354862" y="2380747"/>
                </a:cubicBezTo>
                <a:cubicBezTo>
                  <a:pt x="5354862" y="2306742"/>
                  <a:pt x="5330313" y="2245783"/>
                  <a:pt x="5281214" y="2197870"/>
                </a:cubicBezTo>
                <a:cubicBezTo>
                  <a:pt x="5232114" y="2149956"/>
                  <a:pt x="5164869" y="2126000"/>
                  <a:pt x="5079479" y="2126000"/>
                </a:cubicBezTo>
                <a:close/>
                <a:moveTo>
                  <a:pt x="4055565" y="2037763"/>
                </a:moveTo>
                <a:lnTo>
                  <a:pt x="4055565" y="2186484"/>
                </a:lnTo>
                <a:lnTo>
                  <a:pt x="3993657" y="2186484"/>
                </a:lnTo>
                <a:lnTo>
                  <a:pt x="3993657" y="2335917"/>
                </a:lnTo>
                <a:lnTo>
                  <a:pt x="4055565" y="2335917"/>
                </a:lnTo>
                <a:lnTo>
                  <a:pt x="4055565" y="2815525"/>
                </a:lnTo>
                <a:cubicBezTo>
                  <a:pt x="4055565" y="2909454"/>
                  <a:pt x="4058174" y="2969109"/>
                  <a:pt x="4063393" y="2994489"/>
                </a:cubicBezTo>
                <a:cubicBezTo>
                  <a:pt x="4068610" y="3019868"/>
                  <a:pt x="4081894" y="3042402"/>
                  <a:pt x="4103241" y="3062089"/>
                </a:cubicBezTo>
                <a:cubicBezTo>
                  <a:pt x="4124589" y="3081776"/>
                  <a:pt x="4149257" y="3094348"/>
                  <a:pt x="4177246" y="3099803"/>
                </a:cubicBezTo>
                <a:cubicBezTo>
                  <a:pt x="4205234" y="3105258"/>
                  <a:pt x="4251962" y="3107986"/>
                  <a:pt x="4317427" y="3107986"/>
                </a:cubicBezTo>
                <a:lnTo>
                  <a:pt x="4433416" y="3107986"/>
                </a:lnTo>
                <a:lnTo>
                  <a:pt x="4433416" y="2955707"/>
                </a:lnTo>
                <a:cubicBezTo>
                  <a:pt x="4386451" y="2955707"/>
                  <a:pt x="4359767" y="2952149"/>
                  <a:pt x="4353362" y="2945033"/>
                </a:cubicBezTo>
                <a:cubicBezTo>
                  <a:pt x="4346958" y="2937918"/>
                  <a:pt x="4343756" y="2903287"/>
                  <a:pt x="4343756" y="2841142"/>
                </a:cubicBezTo>
                <a:lnTo>
                  <a:pt x="4343756" y="2335917"/>
                </a:lnTo>
                <a:lnTo>
                  <a:pt x="4421319" y="2335917"/>
                </a:lnTo>
                <a:lnTo>
                  <a:pt x="4421319" y="2186484"/>
                </a:lnTo>
                <a:lnTo>
                  <a:pt x="4343756" y="2186484"/>
                </a:lnTo>
                <a:lnTo>
                  <a:pt x="4343756" y="2037763"/>
                </a:lnTo>
                <a:close/>
                <a:moveTo>
                  <a:pt x="8088747" y="1955931"/>
                </a:moveTo>
                <a:lnTo>
                  <a:pt x="8088747" y="2106075"/>
                </a:lnTo>
                <a:lnTo>
                  <a:pt x="8384766" y="2106075"/>
                </a:lnTo>
                <a:lnTo>
                  <a:pt x="8384766" y="1955931"/>
                </a:lnTo>
                <a:close/>
                <a:moveTo>
                  <a:pt x="5858911" y="1955931"/>
                </a:moveTo>
                <a:lnTo>
                  <a:pt x="5858911" y="3107986"/>
                </a:lnTo>
                <a:lnTo>
                  <a:pt x="6236762" y="3107986"/>
                </a:lnTo>
                <a:cubicBezTo>
                  <a:pt x="6308395" y="3107986"/>
                  <a:pt x="6362001" y="3104073"/>
                  <a:pt x="6397580" y="3096245"/>
                </a:cubicBezTo>
                <a:cubicBezTo>
                  <a:pt x="6433159" y="3088418"/>
                  <a:pt x="6463046" y="3074660"/>
                  <a:pt x="6487240" y="3054973"/>
                </a:cubicBezTo>
                <a:cubicBezTo>
                  <a:pt x="6511433" y="3035286"/>
                  <a:pt x="6528393" y="3008009"/>
                  <a:pt x="6538118" y="2973141"/>
                </a:cubicBezTo>
                <a:cubicBezTo>
                  <a:pt x="6547843" y="2938273"/>
                  <a:pt x="6552705" y="2869131"/>
                  <a:pt x="6552705" y="2765714"/>
                </a:cubicBezTo>
                <a:lnTo>
                  <a:pt x="6552705" y="2362246"/>
                </a:lnTo>
                <a:cubicBezTo>
                  <a:pt x="6552705" y="2253136"/>
                  <a:pt x="6549385" y="2179961"/>
                  <a:pt x="6542743" y="2142722"/>
                </a:cubicBezTo>
                <a:cubicBezTo>
                  <a:pt x="6536102" y="2105482"/>
                  <a:pt x="6519498" y="2071682"/>
                  <a:pt x="6492932" y="2041321"/>
                </a:cubicBezTo>
                <a:cubicBezTo>
                  <a:pt x="6466366" y="2010960"/>
                  <a:pt x="6427585" y="1989138"/>
                  <a:pt x="6376588" y="1975855"/>
                </a:cubicBezTo>
                <a:cubicBezTo>
                  <a:pt x="6325591" y="1962572"/>
                  <a:pt x="6227748" y="1955931"/>
                  <a:pt x="6083060" y="1955931"/>
                </a:cubicBezTo>
                <a:close/>
                <a:moveTo>
                  <a:pt x="3650097" y="1955931"/>
                </a:moveTo>
                <a:lnTo>
                  <a:pt x="3650097" y="2106075"/>
                </a:lnTo>
                <a:lnTo>
                  <a:pt x="3946115" y="2106075"/>
                </a:lnTo>
                <a:lnTo>
                  <a:pt x="3946115" y="1955931"/>
                </a:lnTo>
                <a:close/>
                <a:moveTo>
                  <a:pt x="3264088" y="1955931"/>
                </a:moveTo>
                <a:lnTo>
                  <a:pt x="3264088" y="2223665"/>
                </a:lnTo>
                <a:cubicBezTo>
                  <a:pt x="3239894" y="2197988"/>
                  <a:pt x="3212972" y="2178731"/>
                  <a:pt x="3183323" y="2165893"/>
                </a:cubicBezTo>
                <a:cubicBezTo>
                  <a:pt x="3153673" y="2153055"/>
                  <a:pt x="3121059" y="2146636"/>
                  <a:pt x="3085480" y="2146636"/>
                </a:cubicBezTo>
                <a:cubicBezTo>
                  <a:pt x="3039464" y="2146636"/>
                  <a:pt x="2999853" y="2158139"/>
                  <a:pt x="2966645" y="2181147"/>
                </a:cubicBezTo>
                <a:cubicBezTo>
                  <a:pt x="2933438" y="2204155"/>
                  <a:pt x="2912209" y="2230840"/>
                  <a:pt x="2902958" y="2261201"/>
                </a:cubicBezTo>
                <a:cubicBezTo>
                  <a:pt x="2893708" y="2291562"/>
                  <a:pt x="2889082" y="2343033"/>
                  <a:pt x="2889082" y="2415614"/>
                </a:cubicBezTo>
                <a:lnTo>
                  <a:pt x="2889082" y="2857508"/>
                </a:lnTo>
                <a:cubicBezTo>
                  <a:pt x="2889082" y="2927244"/>
                  <a:pt x="2893708" y="2977529"/>
                  <a:pt x="2902958" y="3008364"/>
                </a:cubicBezTo>
                <a:cubicBezTo>
                  <a:pt x="2912209" y="3039200"/>
                  <a:pt x="2933201" y="3066359"/>
                  <a:pt x="2965934" y="3089841"/>
                </a:cubicBezTo>
                <a:cubicBezTo>
                  <a:pt x="2998667" y="3113323"/>
                  <a:pt x="3037329" y="3125064"/>
                  <a:pt x="3081922" y="3125064"/>
                </a:cubicBezTo>
                <a:cubicBezTo>
                  <a:pt x="3115130" y="3125064"/>
                  <a:pt x="3146914" y="3117934"/>
                  <a:pt x="3177274" y="3103672"/>
                </a:cubicBezTo>
                <a:cubicBezTo>
                  <a:pt x="3207636" y="3089411"/>
                  <a:pt x="3236573" y="3068019"/>
                  <a:pt x="3264088" y="3039496"/>
                </a:cubicBezTo>
                <a:lnTo>
                  <a:pt x="3264088" y="3107986"/>
                </a:lnTo>
                <a:lnTo>
                  <a:pt x="3551567" y="3107986"/>
                </a:lnTo>
                <a:lnTo>
                  <a:pt x="3551567" y="1955931"/>
                </a:lnTo>
                <a:close/>
                <a:moveTo>
                  <a:pt x="2296561" y="1955931"/>
                </a:moveTo>
                <a:lnTo>
                  <a:pt x="2296561" y="3107986"/>
                </a:lnTo>
                <a:lnTo>
                  <a:pt x="2816018" y="3107986"/>
                </a:lnTo>
                <a:lnTo>
                  <a:pt x="2816018" y="2877433"/>
                </a:lnTo>
                <a:lnTo>
                  <a:pt x="2596138" y="2877433"/>
                </a:lnTo>
                <a:lnTo>
                  <a:pt x="2596138" y="2624109"/>
                </a:lnTo>
                <a:lnTo>
                  <a:pt x="2783284" y="2624109"/>
                </a:lnTo>
                <a:lnTo>
                  <a:pt x="2783284" y="2404941"/>
                </a:lnTo>
                <a:lnTo>
                  <a:pt x="2596138" y="2404941"/>
                </a:lnTo>
                <a:lnTo>
                  <a:pt x="2596138" y="2186484"/>
                </a:lnTo>
                <a:lnTo>
                  <a:pt x="2796093" y="2186484"/>
                </a:lnTo>
                <a:lnTo>
                  <a:pt x="2796093" y="195593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9347"/>
                </a:lnTo>
                <a:lnTo>
                  <a:pt x="0" y="6859347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ar-EG" sz="54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9064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Wor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0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8461FBB-B391-767A-176D-F58EBD31307C}"/>
              </a:ext>
            </a:extLst>
          </p:cNvPr>
          <p:cNvSpPr txBox="1"/>
          <p:nvPr/>
        </p:nvSpPr>
        <p:spPr>
          <a:xfrm>
            <a:off x="1781110" y="1374698"/>
            <a:ext cx="8628185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Under Supervision</a:t>
            </a:r>
            <a:endParaRPr lang="ar-EG" sz="72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briola" panose="04040605051002020D02" pitchFamily="82" charset="0"/>
            </a:endParaRP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7B5654D2-4720-8433-5B20-B298D315E6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"/>
            <a:ext cx="1294130" cy="137604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16F916-7B59-0E45-17F6-8AF4B6BBCCD9}"/>
              </a:ext>
            </a:extLst>
          </p:cNvPr>
          <p:cNvSpPr txBox="1"/>
          <p:nvPr/>
        </p:nvSpPr>
        <p:spPr>
          <a:xfrm>
            <a:off x="1781110" y="3949725"/>
            <a:ext cx="8628185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Dr. Mustafa El-</a:t>
            </a:r>
            <a:r>
              <a:rPr lang="en-US" sz="72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Tokhy</a:t>
            </a:r>
            <a:endParaRPr lang="en-US" sz="7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briola" panose="04040605051002020D02" pitchFamily="82" charset="0"/>
            </a:endParaRPr>
          </a:p>
          <a:p>
            <a:pPr algn="ctr"/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Eng/ </a:t>
            </a:r>
            <a:r>
              <a:rPr lang="en-US" sz="72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Enas</a:t>
            </a:r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 Mustafa</a:t>
            </a:r>
          </a:p>
        </p:txBody>
      </p:sp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CFC9D97C-EE19-C935-CEAC-0FABB7BE9C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483053"/>
              </p:ext>
            </p:extLst>
          </p:nvPr>
        </p:nvGraphicFramePr>
        <p:xfrm>
          <a:off x="2031202" y="7830102"/>
          <a:ext cx="8128000" cy="4290259"/>
        </p:xfrm>
        <a:graphic>
          <a:graphicData uri="http://schemas.openxmlformats.org/drawingml/2006/table">
            <a:tbl>
              <a:tblPr rtl="1" firstRow="1" bandRow="1">
                <a:tableStyleId>{85BE263C-DBD7-4A20-BB59-AAB30ACAA65A}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617003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69312557"/>
                    </a:ext>
                  </a:extLst>
                </a:gridCol>
              </a:tblGrid>
              <a:tr h="480259">
                <a:tc>
                  <a:txBody>
                    <a:bodyPr/>
                    <a:lstStyle/>
                    <a:p>
                      <a:pPr rtl="1"/>
                      <a:endParaRPr lang="ar-E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ar-E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659763"/>
                  </a:ext>
                </a:extLst>
              </a:tr>
              <a:tr h="480259"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أحمد زكريا عبد العال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يحيي محمد محي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684871"/>
                  </a:ext>
                </a:extLst>
              </a:tr>
              <a:tr h="480259"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إسلام محمود توفيق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أحمد محمد محمود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468869"/>
                  </a:ext>
                </a:extLst>
              </a:tr>
              <a:tr h="480259"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بهاء أحمد عزب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إسلام أسامة فاروق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668878"/>
                  </a:ext>
                </a:extLst>
              </a:tr>
              <a:tr h="480259"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ممدوح السيد أحمد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رمزي أحمد رمزي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027037"/>
                  </a:ext>
                </a:extLst>
              </a:tr>
              <a:tr h="480259"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اشرف محمد إبراهيم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احمد فتحي عواد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39144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35BAEF3-43B4-6DFA-43A9-BA6EE3C54099}"/>
              </a:ext>
            </a:extLst>
          </p:cNvPr>
          <p:cNvSpPr txBox="1"/>
          <p:nvPr/>
        </p:nvSpPr>
        <p:spPr>
          <a:xfrm>
            <a:off x="1781110" y="-2933142"/>
            <a:ext cx="8628185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96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Participants</a:t>
            </a:r>
            <a:endParaRPr lang="ar-EG" sz="96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briola" panose="04040605051002020D02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88173-50C1-B340-7B8D-1A9338C420C6}"/>
              </a:ext>
            </a:extLst>
          </p:cNvPr>
          <p:cNvSpPr txBox="1"/>
          <p:nvPr/>
        </p:nvSpPr>
        <p:spPr>
          <a:xfrm>
            <a:off x="-375132600" y="-96195885"/>
            <a:ext cx="564184800" cy="336259751"/>
          </a:xfrm>
          <a:custGeom>
            <a:avLst/>
            <a:gdLst/>
            <a:ahLst/>
            <a:cxnLst/>
            <a:rect l="l" t="t" r="r" b="b"/>
            <a:pathLst>
              <a:path w="12192000" h="6859347">
                <a:moveTo>
                  <a:pt x="7855686" y="4411576"/>
                </a:moveTo>
                <a:lnTo>
                  <a:pt x="7855686" y="4605839"/>
                </a:lnTo>
                <a:cubicBezTo>
                  <a:pt x="7855686" y="4653278"/>
                  <a:pt x="7852959" y="4682571"/>
                  <a:pt x="7847503" y="4693719"/>
                </a:cubicBezTo>
                <a:cubicBezTo>
                  <a:pt x="7842048" y="4704868"/>
                  <a:pt x="7830306" y="4710442"/>
                  <a:pt x="7812280" y="4710442"/>
                </a:cubicBezTo>
                <a:cubicBezTo>
                  <a:pt x="7793304" y="4710442"/>
                  <a:pt x="7780614" y="4703326"/>
                  <a:pt x="7774210" y="4689094"/>
                </a:cubicBezTo>
                <a:cubicBezTo>
                  <a:pt x="7767806" y="4674862"/>
                  <a:pt x="7764604" y="4643316"/>
                  <a:pt x="7764604" y="4594453"/>
                </a:cubicBezTo>
                <a:cubicBezTo>
                  <a:pt x="7764604" y="4551758"/>
                  <a:pt x="7768280" y="4519025"/>
                  <a:pt x="7775633" y="4496255"/>
                </a:cubicBezTo>
                <a:cubicBezTo>
                  <a:pt x="7782986" y="4473484"/>
                  <a:pt x="7809671" y="4445258"/>
                  <a:pt x="7855686" y="4411576"/>
                </a:cubicBezTo>
                <a:close/>
                <a:moveTo>
                  <a:pt x="4283811" y="4411576"/>
                </a:moveTo>
                <a:lnTo>
                  <a:pt x="4283811" y="4605839"/>
                </a:lnTo>
                <a:cubicBezTo>
                  <a:pt x="4283811" y="4653278"/>
                  <a:pt x="4281083" y="4682571"/>
                  <a:pt x="4275628" y="4693719"/>
                </a:cubicBezTo>
                <a:cubicBezTo>
                  <a:pt x="4270172" y="4704868"/>
                  <a:pt x="4258431" y="4710442"/>
                  <a:pt x="4240405" y="4710442"/>
                </a:cubicBezTo>
                <a:cubicBezTo>
                  <a:pt x="4221429" y="4710442"/>
                  <a:pt x="4208739" y="4703326"/>
                  <a:pt x="4202334" y="4689094"/>
                </a:cubicBezTo>
                <a:cubicBezTo>
                  <a:pt x="4195930" y="4674862"/>
                  <a:pt x="4192729" y="4643316"/>
                  <a:pt x="4192729" y="4594453"/>
                </a:cubicBezTo>
                <a:cubicBezTo>
                  <a:pt x="4192729" y="4551758"/>
                  <a:pt x="4196405" y="4519025"/>
                  <a:pt x="4203758" y="4496255"/>
                </a:cubicBezTo>
                <a:cubicBezTo>
                  <a:pt x="4211111" y="4473484"/>
                  <a:pt x="4237795" y="4445258"/>
                  <a:pt x="4283811" y="4411576"/>
                </a:cubicBezTo>
                <a:close/>
                <a:moveTo>
                  <a:pt x="10430394" y="4066458"/>
                </a:moveTo>
                <a:cubicBezTo>
                  <a:pt x="10447946" y="4066458"/>
                  <a:pt x="10459688" y="4072388"/>
                  <a:pt x="10465617" y="4084247"/>
                </a:cubicBezTo>
                <a:cubicBezTo>
                  <a:pt x="10471547" y="4096107"/>
                  <a:pt x="10474512" y="4119352"/>
                  <a:pt x="10474512" y="4153983"/>
                </a:cubicBezTo>
                <a:lnTo>
                  <a:pt x="10474512" y="4590895"/>
                </a:lnTo>
                <a:cubicBezTo>
                  <a:pt x="10474512" y="4643553"/>
                  <a:pt x="10471429" y="4676641"/>
                  <a:pt x="10465262" y="4690162"/>
                </a:cubicBezTo>
                <a:cubicBezTo>
                  <a:pt x="10459095" y="4703682"/>
                  <a:pt x="10446760" y="4710442"/>
                  <a:pt x="10428259" y="4710442"/>
                </a:cubicBezTo>
                <a:cubicBezTo>
                  <a:pt x="10412130" y="4710442"/>
                  <a:pt x="10401219" y="4704393"/>
                  <a:pt x="10395526" y="4692296"/>
                </a:cubicBezTo>
                <a:cubicBezTo>
                  <a:pt x="10389834" y="4680199"/>
                  <a:pt x="10386987" y="4654938"/>
                  <a:pt x="10386987" y="4616513"/>
                </a:cubicBezTo>
                <a:lnTo>
                  <a:pt x="10386987" y="4153983"/>
                </a:lnTo>
                <a:cubicBezTo>
                  <a:pt x="10386987" y="4116980"/>
                  <a:pt x="10389952" y="4093142"/>
                  <a:pt x="10395882" y="4082468"/>
                </a:cubicBezTo>
                <a:cubicBezTo>
                  <a:pt x="10401812" y="4071795"/>
                  <a:pt x="10413316" y="4066458"/>
                  <a:pt x="10430394" y="4066458"/>
                </a:cubicBezTo>
                <a:close/>
                <a:moveTo>
                  <a:pt x="9688155" y="4066458"/>
                </a:moveTo>
                <a:cubicBezTo>
                  <a:pt x="9704285" y="4066458"/>
                  <a:pt x="9714959" y="4073574"/>
                  <a:pt x="9720176" y="4087805"/>
                </a:cubicBezTo>
                <a:cubicBezTo>
                  <a:pt x="9725395" y="4102037"/>
                  <a:pt x="9728004" y="4133584"/>
                  <a:pt x="9728004" y="4182446"/>
                </a:cubicBezTo>
                <a:lnTo>
                  <a:pt x="9728004" y="4251470"/>
                </a:lnTo>
                <a:lnTo>
                  <a:pt x="9644037" y="4251470"/>
                </a:lnTo>
                <a:lnTo>
                  <a:pt x="9644037" y="4182446"/>
                </a:lnTo>
                <a:cubicBezTo>
                  <a:pt x="9644037" y="4129314"/>
                  <a:pt x="9646409" y="4096700"/>
                  <a:pt x="9651153" y="4084603"/>
                </a:cubicBezTo>
                <a:cubicBezTo>
                  <a:pt x="9655897" y="4072506"/>
                  <a:pt x="9668231" y="4066458"/>
                  <a:pt x="9688155" y="4066458"/>
                </a:cubicBezTo>
                <a:close/>
                <a:moveTo>
                  <a:pt x="6324408" y="4066458"/>
                </a:moveTo>
                <a:cubicBezTo>
                  <a:pt x="6341486" y="4066458"/>
                  <a:pt x="6352634" y="4072743"/>
                  <a:pt x="6357852" y="4085315"/>
                </a:cubicBezTo>
                <a:cubicBezTo>
                  <a:pt x="6363070" y="4097886"/>
                  <a:pt x="6365680" y="4128366"/>
                  <a:pt x="6365680" y="4176753"/>
                </a:cubicBezTo>
                <a:lnTo>
                  <a:pt x="6365680" y="4612243"/>
                </a:lnTo>
                <a:cubicBezTo>
                  <a:pt x="6365680" y="4653041"/>
                  <a:pt x="6362952" y="4679606"/>
                  <a:pt x="6357496" y="4691940"/>
                </a:cubicBezTo>
                <a:cubicBezTo>
                  <a:pt x="6352041" y="4704275"/>
                  <a:pt x="6340774" y="4710442"/>
                  <a:pt x="6323696" y="4710442"/>
                </a:cubicBezTo>
                <a:cubicBezTo>
                  <a:pt x="6307092" y="4710442"/>
                  <a:pt x="6295944" y="4703682"/>
                  <a:pt x="6290252" y="4690162"/>
                </a:cubicBezTo>
                <a:cubicBezTo>
                  <a:pt x="6284559" y="4676641"/>
                  <a:pt x="6281713" y="4647585"/>
                  <a:pt x="6281713" y="4602992"/>
                </a:cubicBezTo>
                <a:lnTo>
                  <a:pt x="6281713" y="4176753"/>
                </a:lnTo>
                <a:cubicBezTo>
                  <a:pt x="6281713" y="4128366"/>
                  <a:pt x="6284559" y="4097886"/>
                  <a:pt x="6290252" y="4085315"/>
                </a:cubicBezTo>
                <a:cubicBezTo>
                  <a:pt x="6295944" y="4072743"/>
                  <a:pt x="6307330" y="4066458"/>
                  <a:pt x="6324408" y="4066458"/>
                </a:cubicBezTo>
                <a:close/>
                <a:moveTo>
                  <a:pt x="2363431" y="4066458"/>
                </a:moveTo>
                <a:cubicBezTo>
                  <a:pt x="2379560" y="4066458"/>
                  <a:pt x="2390234" y="4073574"/>
                  <a:pt x="2395452" y="4087805"/>
                </a:cubicBezTo>
                <a:cubicBezTo>
                  <a:pt x="2400670" y="4102037"/>
                  <a:pt x="2403279" y="4133584"/>
                  <a:pt x="2403279" y="4182446"/>
                </a:cubicBezTo>
                <a:lnTo>
                  <a:pt x="2403279" y="4251470"/>
                </a:lnTo>
                <a:lnTo>
                  <a:pt x="2319313" y="4251470"/>
                </a:lnTo>
                <a:lnTo>
                  <a:pt x="2319313" y="4182446"/>
                </a:lnTo>
                <a:cubicBezTo>
                  <a:pt x="2319313" y="4129314"/>
                  <a:pt x="2321685" y="4096700"/>
                  <a:pt x="2326429" y="4084603"/>
                </a:cubicBezTo>
                <a:cubicBezTo>
                  <a:pt x="2331173" y="4072506"/>
                  <a:pt x="2343506" y="4066458"/>
                  <a:pt x="2363431" y="4066458"/>
                </a:cubicBezTo>
                <a:close/>
                <a:moveTo>
                  <a:pt x="3545322" y="3916314"/>
                </a:moveTo>
                <a:lnTo>
                  <a:pt x="3545322" y="4860586"/>
                </a:lnTo>
                <a:lnTo>
                  <a:pt x="3841341" y="4860586"/>
                </a:lnTo>
                <a:lnTo>
                  <a:pt x="3841341" y="3916314"/>
                </a:lnTo>
                <a:close/>
                <a:moveTo>
                  <a:pt x="9674635" y="3899236"/>
                </a:moveTo>
                <a:cubicBezTo>
                  <a:pt x="9608695" y="3899236"/>
                  <a:pt x="9550345" y="3911925"/>
                  <a:pt x="9499585" y="3937305"/>
                </a:cubicBezTo>
                <a:cubicBezTo>
                  <a:pt x="9448826" y="3962685"/>
                  <a:pt x="9412298" y="3999213"/>
                  <a:pt x="9390001" y="4046889"/>
                </a:cubicBezTo>
                <a:cubicBezTo>
                  <a:pt x="9367705" y="4094565"/>
                  <a:pt x="9356557" y="4159675"/>
                  <a:pt x="9356557" y="4242219"/>
                </a:cubicBezTo>
                <a:lnTo>
                  <a:pt x="9356557" y="4517602"/>
                </a:lnTo>
                <a:cubicBezTo>
                  <a:pt x="9356557" y="4587812"/>
                  <a:pt x="9361538" y="4641299"/>
                  <a:pt x="9371500" y="4678065"/>
                </a:cubicBezTo>
                <a:cubicBezTo>
                  <a:pt x="9381462" y="4714830"/>
                  <a:pt x="9399371" y="4748511"/>
                  <a:pt x="9425225" y="4779110"/>
                </a:cubicBezTo>
                <a:cubicBezTo>
                  <a:pt x="9451079" y="4809708"/>
                  <a:pt x="9487252" y="4833783"/>
                  <a:pt x="9533741" y="4851335"/>
                </a:cubicBezTo>
                <a:cubicBezTo>
                  <a:pt x="9580232" y="4868888"/>
                  <a:pt x="9633838" y="4877664"/>
                  <a:pt x="9694559" y="4877664"/>
                </a:cubicBezTo>
                <a:cubicBezTo>
                  <a:pt x="9757179" y="4877664"/>
                  <a:pt x="9809244" y="4868769"/>
                  <a:pt x="9850752" y="4850980"/>
                </a:cubicBezTo>
                <a:cubicBezTo>
                  <a:pt x="9892262" y="4833190"/>
                  <a:pt x="9926536" y="4806506"/>
                  <a:pt x="9953576" y="4770926"/>
                </a:cubicBezTo>
                <a:cubicBezTo>
                  <a:pt x="9980616" y="4735347"/>
                  <a:pt x="9997813" y="4701903"/>
                  <a:pt x="10005166" y="4670593"/>
                </a:cubicBezTo>
                <a:cubicBezTo>
                  <a:pt x="10012520" y="4639283"/>
                  <a:pt x="10016195" y="4594453"/>
                  <a:pt x="10016195" y="4536103"/>
                </a:cubicBezTo>
                <a:lnTo>
                  <a:pt x="10016195" y="4466368"/>
                </a:lnTo>
                <a:lnTo>
                  <a:pt x="9743659" y="4466368"/>
                </a:lnTo>
                <a:lnTo>
                  <a:pt x="9743659" y="4590895"/>
                </a:lnTo>
                <a:cubicBezTo>
                  <a:pt x="9743659" y="4637860"/>
                  <a:pt x="9739983" y="4669526"/>
                  <a:pt x="9732629" y="4685892"/>
                </a:cubicBezTo>
                <a:cubicBezTo>
                  <a:pt x="9725277" y="4702258"/>
                  <a:pt x="9710689" y="4710442"/>
                  <a:pt x="9688867" y="4710442"/>
                </a:cubicBezTo>
                <a:cubicBezTo>
                  <a:pt x="9671315" y="4710442"/>
                  <a:pt x="9659455" y="4704275"/>
                  <a:pt x="9653287" y="4691940"/>
                </a:cubicBezTo>
                <a:cubicBezTo>
                  <a:pt x="9647121" y="4679606"/>
                  <a:pt x="9644037" y="4652092"/>
                  <a:pt x="9644037" y="4609397"/>
                </a:cubicBezTo>
                <a:lnTo>
                  <a:pt x="9644037" y="4405172"/>
                </a:lnTo>
                <a:lnTo>
                  <a:pt x="10016195" y="4405172"/>
                </a:lnTo>
                <a:lnTo>
                  <a:pt x="10016195" y="4279933"/>
                </a:lnTo>
                <a:cubicBezTo>
                  <a:pt x="10016195" y="4188376"/>
                  <a:pt x="10005641" y="4117336"/>
                  <a:pt x="9984530" y="4066814"/>
                </a:cubicBezTo>
                <a:cubicBezTo>
                  <a:pt x="9963420" y="4016291"/>
                  <a:pt x="9926655" y="3975731"/>
                  <a:pt x="9874234" y="3945133"/>
                </a:cubicBezTo>
                <a:cubicBezTo>
                  <a:pt x="9821815" y="3914535"/>
                  <a:pt x="9755282" y="3899236"/>
                  <a:pt x="9674635" y="3899236"/>
                </a:cubicBezTo>
                <a:close/>
                <a:moveTo>
                  <a:pt x="8705100" y="3899236"/>
                </a:moveTo>
                <a:cubicBezTo>
                  <a:pt x="8665725" y="3899236"/>
                  <a:pt x="8630620" y="3908145"/>
                  <a:pt x="8599785" y="3925964"/>
                </a:cubicBezTo>
                <a:cubicBezTo>
                  <a:pt x="8568950" y="3943784"/>
                  <a:pt x="8542384" y="3970513"/>
                  <a:pt x="8520088" y="4006151"/>
                </a:cubicBezTo>
                <a:lnTo>
                  <a:pt x="8525068" y="3916314"/>
                </a:lnTo>
                <a:lnTo>
                  <a:pt x="8241147" y="3916314"/>
                </a:lnTo>
                <a:lnTo>
                  <a:pt x="8241147" y="4860586"/>
                </a:lnTo>
                <a:lnTo>
                  <a:pt x="8520088" y="4860586"/>
                </a:lnTo>
                <a:lnTo>
                  <a:pt x="8520088" y="4205928"/>
                </a:lnTo>
                <a:cubicBezTo>
                  <a:pt x="8520088" y="4160387"/>
                  <a:pt x="8520562" y="4130619"/>
                  <a:pt x="8521510" y="4116624"/>
                </a:cubicBezTo>
                <a:cubicBezTo>
                  <a:pt x="8522460" y="4102630"/>
                  <a:pt x="8527440" y="4090770"/>
                  <a:pt x="8536454" y="4081045"/>
                </a:cubicBezTo>
                <a:cubicBezTo>
                  <a:pt x="8545467" y="4071320"/>
                  <a:pt x="8556378" y="4066458"/>
                  <a:pt x="8569186" y="4066458"/>
                </a:cubicBezTo>
                <a:cubicBezTo>
                  <a:pt x="8589586" y="4066458"/>
                  <a:pt x="8602038" y="4075708"/>
                  <a:pt x="8606545" y="4094210"/>
                </a:cubicBezTo>
                <a:cubicBezTo>
                  <a:pt x="8611052" y="4112711"/>
                  <a:pt x="8613305" y="4168214"/>
                  <a:pt x="8613305" y="4260721"/>
                </a:cubicBezTo>
                <a:lnTo>
                  <a:pt x="8613305" y="4860586"/>
                </a:lnTo>
                <a:lnTo>
                  <a:pt x="8892246" y="4860586"/>
                </a:lnTo>
                <a:lnTo>
                  <a:pt x="8892246" y="4245065"/>
                </a:lnTo>
                <a:cubicBezTo>
                  <a:pt x="8892246" y="4163945"/>
                  <a:pt x="8895211" y="4113897"/>
                  <a:pt x="8901141" y="4094921"/>
                </a:cubicBezTo>
                <a:cubicBezTo>
                  <a:pt x="8907071" y="4075946"/>
                  <a:pt x="8920235" y="4066458"/>
                  <a:pt x="8940634" y="4066458"/>
                </a:cubicBezTo>
                <a:cubicBezTo>
                  <a:pt x="8960558" y="4066458"/>
                  <a:pt x="8973248" y="4076064"/>
                  <a:pt x="8978704" y="4095277"/>
                </a:cubicBezTo>
                <a:cubicBezTo>
                  <a:pt x="8984159" y="4114490"/>
                  <a:pt x="8986887" y="4164419"/>
                  <a:pt x="8986887" y="4245065"/>
                </a:cubicBezTo>
                <a:lnTo>
                  <a:pt x="8986887" y="4860586"/>
                </a:lnTo>
                <a:lnTo>
                  <a:pt x="9265828" y="4860586"/>
                </a:lnTo>
                <a:lnTo>
                  <a:pt x="9265828" y="4189562"/>
                </a:lnTo>
                <a:cubicBezTo>
                  <a:pt x="9265828" y="4112236"/>
                  <a:pt x="9261321" y="4056377"/>
                  <a:pt x="9252308" y="4021984"/>
                </a:cubicBezTo>
                <a:cubicBezTo>
                  <a:pt x="9243294" y="3987591"/>
                  <a:pt x="9222777" y="3958534"/>
                  <a:pt x="9190756" y="3934815"/>
                </a:cubicBezTo>
                <a:cubicBezTo>
                  <a:pt x="9158734" y="3911095"/>
                  <a:pt x="9118293" y="3899236"/>
                  <a:pt x="9069431" y="3899236"/>
                </a:cubicBezTo>
                <a:cubicBezTo>
                  <a:pt x="9032428" y="3899236"/>
                  <a:pt x="8998747" y="3908145"/>
                  <a:pt x="8968386" y="3925964"/>
                </a:cubicBezTo>
                <a:cubicBezTo>
                  <a:pt x="8938025" y="3943784"/>
                  <a:pt x="8910747" y="3970513"/>
                  <a:pt x="8886553" y="4006151"/>
                </a:cubicBezTo>
                <a:cubicBezTo>
                  <a:pt x="8842435" y="3934874"/>
                  <a:pt x="8781950" y="3899236"/>
                  <a:pt x="8705100" y="3899236"/>
                </a:cubicBezTo>
                <a:close/>
                <a:moveTo>
                  <a:pt x="7819396" y="3899236"/>
                </a:moveTo>
                <a:cubicBezTo>
                  <a:pt x="7738275" y="3899236"/>
                  <a:pt x="7672335" y="3914416"/>
                  <a:pt x="7621575" y="3944777"/>
                </a:cubicBezTo>
                <a:cubicBezTo>
                  <a:pt x="7570815" y="3975138"/>
                  <a:pt x="7537015" y="4010124"/>
                  <a:pt x="7520174" y="4049736"/>
                </a:cubicBezTo>
                <a:cubicBezTo>
                  <a:pt x="7503333" y="4089347"/>
                  <a:pt x="7494913" y="4145681"/>
                  <a:pt x="7494913" y="4218737"/>
                </a:cubicBezTo>
                <a:lnTo>
                  <a:pt x="7494913" y="4282068"/>
                </a:lnTo>
                <a:lnTo>
                  <a:pt x="7764604" y="4282068"/>
                </a:lnTo>
                <a:lnTo>
                  <a:pt x="7764604" y="4183158"/>
                </a:lnTo>
                <a:cubicBezTo>
                  <a:pt x="7764604" y="4130500"/>
                  <a:pt x="7766975" y="4097886"/>
                  <a:pt x="7771719" y="4085315"/>
                </a:cubicBezTo>
                <a:cubicBezTo>
                  <a:pt x="7776463" y="4072743"/>
                  <a:pt x="7788560" y="4066458"/>
                  <a:pt x="7808010" y="4066458"/>
                </a:cubicBezTo>
                <a:cubicBezTo>
                  <a:pt x="7825088" y="4066458"/>
                  <a:pt x="7837304" y="4073929"/>
                  <a:pt x="7844657" y="4088873"/>
                </a:cubicBezTo>
                <a:cubicBezTo>
                  <a:pt x="7852010" y="4103816"/>
                  <a:pt x="7855686" y="4135956"/>
                  <a:pt x="7855686" y="4185292"/>
                </a:cubicBezTo>
                <a:cubicBezTo>
                  <a:pt x="7855686" y="4224667"/>
                  <a:pt x="7852366" y="4250758"/>
                  <a:pt x="7845724" y="4263567"/>
                </a:cubicBezTo>
                <a:cubicBezTo>
                  <a:pt x="7839083" y="4276375"/>
                  <a:pt x="7788560" y="4301281"/>
                  <a:pt x="7694157" y="4338283"/>
                </a:cubicBezTo>
                <a:cubicBezTo>
                  <a:pt x="7605920" y="4372439"/>
                  <a:pt x="7550654" y="4402326"/>
                  <a:pt x="7528357" y="4427943"/>
                </a:cubicBezTo>
                <a:cubicBezTo>
                  <a:pt x="7506061" y="4453560"/>
                  <a:pt x="7494913" y="4501710"/>
                  <a:pt x="7494913" y="4572394"/>
                </a:cubicBezTo>
                <a:lnTo>
                  <a:pt x="7494913" y="4649957"/>
                </a:lnTo>
                <a:cubicBezTo>
                  <a:pt x="7494913" y="4745309"/>
                  <a:pt x="7515905" y="4807099"/>
                  <a:pt x="7557888" y="4835325"/>
                </a:cubicBezTo>
                <a:cubicBezTo>
                  <a:pt x="7599872" y="4863551"/>
                  <a:pt x="7646006" y="4877664"/>
                  <a:pt x="7696291" y="4877664"/>
                </a:cubicBezTo>
                <a:cubicBezTo>
                  <a:pt x="7734717" y="4877664"/>
                  <a:pt x="7767806" y="4869229"/>
                  <a:pt x="7795557" y="4852358"/>
                </a:cubicBezTo>
                <a:cubicBezTo>
                  <a:pt x="7823309" y="4835488"/>
                  <a:pt x="7845961" y="4810182"/>
                  <a:pt x="7863514" y="4776441"/>
                </a:cubicBezTo>
                <a:lnTo>
                  <a:pt x="7863514" y="4860586"/>
                </a:lnTo>
                <a:lnTo>
                  <a:pt x="8143166" y="4860586"/>
                </a:lnTo>
                <a:lnTo>
                  <a:pt x="8143166" y="4386671"/>
                </a:lnTo>
                <a:cubicBezTo>
                  <a:pt x="8143166" y="4230597"/>
                  <a:pt x="8138185" y="4127535"/>
                  <a:pt x="8128223" y="4077487"/>
                </a:cubicBezTo>
                <a:cubicBezTo>
                  <a:pt x="8118261" y="4027439"/>
                  <a:pt x="8088612" y="3985219"/>
                  <a:pt x="8039275" y="3950825"/>
                </a:cubicBezTo>
                <a:cubicBezTo>
                  <a:pt x="7989939" y="3916432"/>
                  <a:pt x="7916645" y="3899236"/>
                  <a:pt x="7819396" y="3899236"/>
                </a:cubicBezTo>
                <a:close/>
                <a:moveTo>
                  <a:pt x="6314446" y="3899236"/>
                </a:moveTo>
                <a:cubicBezTo>
                  <a:pt x="6237594" y="3899236"/>
                  <a:pt x="6174501" y="3914179"/>
                  <a:pt x="6125164" y="3944065"/>
                </a:cubicBezTo>
                <a:cubicBezTo>
                  <a:pt x="6075828" y="3973952"/>
                  <a:pt x="6041671" y="4013563"/>
                  <a:pt x="6022696" y="4062900"/>
                </a:cubicBezTo>
                <a:cubicBezTo>
                  <a:pt x="6003720" y="4112236"/>
                  <a:pt x="5994233" y="4180786"/>
                  <a:pt x="5994233" y="4268548"/>
                </a:cubicBezTo>
                <a:lnTo>
                  <a:pt x="5994233" y="4510486"/>
                </a:lnTo>
                <a:cubicBezTo>
                  <a:pt x="5994233" y="4590658"/>
                  <a:pt x="5999451" y="4650787"/>
                  <a:pt x="6009887" y="4690873"/>
                </a:cubicBezTo>
                <a:cubicBezTo>
                  <a:pt x="6020324" y="4730959"/>
                  <a:pt x="6037758" y="4765115"/>
                  <a:pt x="6062189" y="4793341"/>
                </a:cubicBezTo>
                <a:cubicBezTo>
                  <a:pt x="6086620" y="4821567"/>
                  <a:pt x="6120895" y="4842678"/>
                  <a:pt x="6165013" y="4856672"/>
                </a:cubicBezTo>
                <a:cubicBezTo>
                  <a:pt x="6209131" y="4870667"/>
                  <a:pt x="6262974" y="4877664"/>
                  <a:pt x="6326542" y="4877664"/>
                </a:cubicBezTo>
                <a:cubicBezTo>
                  <a:pt x="6383469" y="4877664"/>
                  <a:pt x="6433873" y="4869481"/>
                  <a:pt x="6477754" y="4853114"/>
                </a:cubicBezTo>
                <a:cubicBezTo>
                  <a:pt x="6521635" y="4836748"/>
                  <a:pt x="6557570" y="4811368"/>
                  <a:pt x="6585559" y="4776975"/>
                </a:cubicBezTo>
                <a:cubicBezTo>
                  <a:pt x="6613548" y="4742582"/>
                  <a:pt x="6631812" y="4705579"/>
                  <a:pt x="6640351" y="4665968"/>
                </a:cubicBezTo>
                <a:cubicBezTo>
                  <a:pt x="6648890" y="4626356"/>
                  <a:pt x="6653160" y="4564092"/>
                  <a:pt x="6653160" y="4479177"/>
                </a:cubicBezTo>
                <a:lnTo>
                  <a:pt x="6653160" y="4247912"/>
                </a:lnTo>
                <a:cubicBezTo>
                  <a:pt x="6653160" y="4181023"/>
                  <a:pt x="6648534" y="4131212"/>
                  <a:pt x="6639284" y="4098479"/>
                </a:cubicBezTo>
                <a:cubicBezTo>
                  <a:pt x="6630033" y="4065746"/>
                  <a:pt x="6612837" y="4033962"/>
                  <a:pt x="6587694" y="4003127"/>
                </a:cubicBezTo>
                <a:cubicBezTo>
                  <a:pt x="6562551" y="3972292"/>
                  <a:pt x="6526853" y="3947267"/>
                  <a:pt x="6480600" y="3928055"/>
                </a:cubicBezTo>
                <a:cubicBezTo>
                  <a:pt x="6434348" y="3908842"/>
                  <a:pt x="6378963" y="3899236"/>
                  <a:pt x="6314446" y="3899236"/>
                </a:cubicBezTo>
                <a:close/>
                <a:moveTo>
                  <a:pt x="4247520" y="3899236"/>
                </a:moveTo>
                <a:cubicBezTo>
                  <a:pt x="4166400" y="3899236"/>
                  <a:pt x="4100460" y="3914416"/>
                  <a:pt x="4049700" y="3944777"/>
                </a:cubicBezTo>
                <a:cubicBezTo>
                  <a:pt x="3998941" y="3975138"/>
                  <a:pt x="3965140" y="4010124"/>
                  <a:pt x="3948300" y="4049736"/>
                </a:cubicBezTo>
                <a:cubicBezTo>
                  <a:pt x="3931459" y="4089347"/>
                  <a:pt x="3923038" y="4145681"/>
                  <a:pt x="3923038" y="4218737"/>
                </a:cubicBezTo>
                <a:lnTo>
                  <a:pt x="3923038" y="4282068"/>
                </a:lnTo>
                <a:lnTo>
                  <a:pt x="4192729" y="4282068"/>
                </a:lnTo>
                <a:lnTo>
                  <a:pt x="4192729" y="4183158"/>
                </a:lnTo>
                <a:cubicBezTo>
                  <a:pt x="4192729" y="4130500"/>
                  <a:pt x="4195100" y="4097886"/>
                  <a:pt x="4199844" y="4085315"/>
                </a:cubicBezTo>
                <a:cubicBezTo>
                  <a:pt x="4204588" y="4072743"/>
                  <a:pt x="4216685" y="4066458"/>
                  <a:pt x="4236135" y="4066458"/>
                </a:cubicBezTo>
                <a:cubicBezTo>
                  <a:pt x="4253213" y="4066458"/>
                  <a:pt x="4265429" y="4073929"/>
                  <a:pt x="4272782" y="4088873"/>
                </a:cubicBezTo>
                <a:cubicBezTo>
                  <a:pt x="4280135" y="4103816"/>
                  <a:pt x="4283811" y="4135956"/>
                  <a:pt x="4283811" y="4185292"/>
                </a:cubicBezTo>
                <a:cubicBezTo>
                  <a:pt x="4283811" y="4224667"/>
                  <a:pt x="4280490" y="4250758"/>
                  <a:pt x="4273849" y="4263567"/>
                </a:cubicBezTo>
                <a:cubicBezTo>
                  <a:pt x="4267207" y="4276375"/>
                  <a:pt x="4216685" y="4301281"/>
                  <a:pt x="4122282" y="4338283"/>
                </a:cubicBezTo>
                <a:cubicBezTo>
                  <a:pt x="4034045" y="4372439"/>
                  <a:pt x="3978779" y="4402326"/>
                  <a:pt x="3956483" y="4427943"/>
                </a:cubicBezTo>
                <a:cubicBezTo>
                  <a:pt x="3934187" y="4453560"/>
                  <a:pt x="3923038" y="4501710"/>
                  <a:pt x="3923038" y="4572394"/>
                </a:cubicBezTo>
                <a:lnTo>
                  <a:pt x="3923038" y="4649957"/>
                </a:lnTo>
                <a:cubicBezTo>
                  <a:pt x="3923038" y="4745309"/>
                  <a:pt x="3944030" y="4807099"/>
                  <a:pt x="3986013" y="4835325"/>
                </a:cubicBezTo>
                <a:cubicBezTo>
                  <a:pt x="4027997" y="4863551"/>
                  <a:pt x="4074131" y="4877664"/>
                  <a:pt x="4124416" y="4877664"/>
                </a:cubicBezTo>
                <a:cubicBezTo>
                  <a:pt x="4162842" y="4877664"/>
                  <a:pt x="4195930" y="4869229"/>
                  <a:pt x="4223682" y="4852358"/>
                </a:cubicBezTo>
                <a:cubicBezTo>
                  <a:pt x="4251434" y="4835488"/>
                  <a:pt x="4274086" y="4810182"/>
                  <a:pt x="4291638" y="4776441"/>
                </a:cubicBezTo>
                <a:lnTo>
                  <a:pt x="4291638" y="4860586"/>
                </a:lnTo>
                <a:lnTo>
                  <a:pt x="4571291" y="4860586"/>
                </a:lnTo>
                <a:lnTo>
                  <a:pt x="4571291" y="4386671"/>
                </a:lnTo>
                <a:cubicBezTo>
                  <a:pt x="4571291" y="4230597"/>
                  <a:pt x="4566310" y="4127535"/>
                  <a:pt x="4556348" y="4077487"/>
                </a:cubicBezTo>
                <a:cubicBezTo>
                  <a:pt x="4546385" y="4027439"/>
                  <a:pt x="4516736" y="3985219"/>
                  <a:pt x="4467399" y="3950825"/>
                </a:cubicBezTo>
                <a:cubicBezTo>
                  <a:pt x="4418063" y="3916432"/>
                  <a:pt x="4344770" y="3899236"/>
                  <a:pt x="4247520" y="3899236"/>
                </a:cubicBezTo>
                <a:close/>
                <a:moveTo>
                  <a:pt x="2349911" y="3899236"/>
                </a:moveTo>
                <a:cubicBezTo>
                  <a:pt x="2283971" y="3899236"/>
                  <a:pt x="2225621" y="3911925"/>
                  <a:pt x="2174861" y="3937305"/>
                </a:cubicBezTo>
                <a:cubicBezTo>
                  <a:pt x="2124102" y="3962685"/>
                  <a:pt x="2087573" y="3999213"/>
                  <a:pt x="2065277" y="4046889"/>
                </a:cubicBezTo>
                <a:cubicBezTo>
                  <a:pt x="2042981" y="4094565"/>
                  <a:pt x="2031833" y="4159675"/>
                  <a:pt x="2031833" y="4242219"/>
                </a:cubicBezTo>
                <a:lnTo>
                  <a:pt x="2031833" y="4517602"/>
                </a:lnTo>
                <a:cubicBezTo>
                  <a:pt x="2031833" y="4587812"/>
                  <a:pt x="2036814" y="4641299"/>
                  <a:pt x="2046776" y="4678065"/>
                </a:cubicBezTo>
                <a:cubicBezTo>
                  <a:pt x="2056738" y="4714830"/>
                  <a:pt x="2074646" y="4748511"/>
                  <a:pt x="2100501" y="4779110"/>
                </a:cubicBezTo>
                <a:cubicBezTo>
                  <a:pt x="2126355" y="4809708"/>
                  <a:pt x="2162527" y="4833783"/>
                  <a:pt x="2209017" y="4851335"/>
                </a:cubicBezTo>
                <a:cubicBezTo>
                  <a:pt x="2255508" y="4868888"/>
                  <a:pt x="2309114" y="4877664"/>
                  <a:pt x="2369835" y="4877664"/>
                </a:cubicBezTo>
                <a:cubicBezTo>
                  <a:pt x="2432454" y="4877664"/>
                  <a:pt x="2484519" y="4868769"/>
                  <a:pt x="2526028" y="4850980"/>
                </a:cubicBezTo>
                <a:cubicBezTo>
                  <a:pt x="2567537" y="4833190"/>
                  <a:pt x="2601812" y="4806506"/>
                  <a:pt x="2628852" y="4770926"/>
                </a:cubicBezTo>
                <a:cubicBezTo>
                  <a:pt x="2655892" y="4735347"/>
                  <a:pt x="2673089" y="4701903"/>
                  <a:pt x="2680442" y="4670593"/>
                </a:cubicBezTo>
                <a:cubicBezTo>
                  <a:pt x="2687795" y="4639283"/>
                  <a:pt x="2691471" y="4594453"/>
                  <a:pt x="2691471" y="4536103"/>
                </a:cubicBezTo>
                <a:lnTo>
                  <a:pt x="2691471" y="4466368"/>
                </a:lnTo>
                <a:lnTo>
                  <a:pt x="2418934" y="4466368"/>
                </a:lnTo>
                <a:lnTo>
                  <a:pt x="2418934" y="4590895"/>
                </a:lnTo>
                <a:cubicBezTo>
                  <a:pt x="2418934" y="4637860"/>
                  <a:pt x="2415258" y="4669526"/>
                  <a:pt x="2407905" y="4685892"/>
                </a:cubicBezTo>
                <a:cubicBezTo>
                  <a:pt x="2400552" y="4702258"/>
                  <a:pt x="2385964" y="4710442"/>
                  <a:pt x="2364143" y="4710442"/>
                </a:cubicBezTo>
                <a:cubicBezTo>
                  <a:pt x="2346590" y="4710442"/>
                  <a:pt x="2334731" y="4704275"/>
                  <a:pt x="2328563" y="4691940"/>
                </a:cubicBezTo>
                <a:cubicBezTo>
                  <a:pt x="2322396" y="4679606"/>
                  <a:pt x="2319313" y="4652092"/>
                  <a:pt x="2319313" y="4609397"/>
                </a:cubicBezTo>
                <a:lnTo>
                  <a:pt x="2319313" y="4405172"/>
                </a:lnTo>
                <a:lnTo>
                  <a:pt x="2691471" y="4405172"/>
                </a:lnTo>
                <a:lnTo>
                  <a:pt x="2691471" y="4279933"/>
                </a:lnTo>
                <a:cubicBezTo>
                  <a:pt x="2691471" y="4188376"/>
                  <a:pt x="2680917" y="4117336"/>
                  <a:pt x="2659806" y="4066814"/>
                </a:cubicBezTo>
                <a:cubicBezTo>
                  <a:pt x="2638696" y="4016291"/>
                  <a:pt x="2601931" y="3975731"/>
                  <a:pt x="2549510" y="3945133"/>
                </a:cubicBezTo>
                <a:cubicBezTo>
                  <a:pt x="2497091" y="3914535"/>
                  <a:pt x="2430557" y="3899236"/>
                  <a:pt x="2349911" y="3899236"/>
                </a:cubicBezTo>
                <a:close/>
                <a:moveTo>
                  <a:pt x="10474512" y="3708531"/>
                </a:moveTo>
                <a:lnTo>
                  <a:pt x="10474512" y="3976265"/>
                </a:lnTo>
                <a:cubicBezTo>
                  <a:pt x="10450318" y="3950588"/>
                  <a:pt x="10423397" y="3931331"/>
                  <a:pt x="10393747" y="3918493"/>
                </a:cubicBezTo>
                <a:cubicBezTo>
                  <a:pt x="10364098" y="3905655"/>
                  <a:pt x="10331484" y="3899236"/>
                  <a:pt x="10295905" y="3899236"/>
                </a:cubicBezTo>
                <a:cubicBezTo>
                  <a:pt x="10249889" y="3899236"/>
                  <a:pt x="10210277" y="3910739"/>
                  <a:pt x="10177070" y="3933747"/>
                </a:cubicBezTo>
                <a:cubicBezTo>
                  <a:pt x="10143863" y="3956755"/>
                  <a:pt x="10122634" y="3983440"/>
                  <a:pt x="10113383" y="4013801"/>
                </a:cubicBezTo>
                <a:cubicBezTo>
                  <a:pt x="10104133" y="4044162"/>
                  <a:pt x="10099507" y="4095633"/>
                  <a:pt x="10099507" y="4168214"/>
                </a:cubicBezTo>
                <a:lnTo>
                  <a:pt x="10099507" y="4610108"/>
                </a:lnTo>
                <a:cubicBezTo>
                  <a:pt x="10099507" y="4679844"/>
                  <a:pt x="10104133" y="4730129"/>
                  <a:pt x="10113383" y="4760964"/>
                </a:cubicBezTo>
                <a:cubicBezTo>
                  <a:pt x="10122634" y="4791800"/>
                  <a:pt x="10143625" y="4818958"/>
                  <a:pt x="10176358" y="4842441"/>
                </a:cubicBezTo>
                <a:cubicBezTo>
                  <a:pt x="10209091" y="4865923"/>
                  <a:pt x="10247754" y="4877664"/>
                  <a:pt x="10292347" y="4877664"/>
                </a:cubicBezTo>
                <a:cubicBezTo>
                  <a:pt x="10325554" y="4877664"/>
                  <a:pt x="10357338" y="4870533"/>
                  <a:pt x="10387699" y="4856272"/>
                </a:cubicBezTo>
                <a:cubicBezTo>
                  <a:pt x="10418060" y="4842011"/>
                  <a:pt x="10446998" y="4820619"/>
                  <a:pt x="10474512" y="4792096"/>
                </a:cubicBezTo>
                <a:lnTo>
                  <a:pt x="10474512" y="4860586"/>
                </a:lnTo>
                <a:lnTo>
                  <a:pt x="10761992" y="4860586"/>
                </a:lnTo>
                <a:lnTo>
                  <a:pt x="10761992" y="3708531"/>
                </a:lnTo>
                <a:close/>
                <a:moveTo>
                  <a:pt x="6745722" y="3708531"/>
                </a:moveTo>
                <a:lnTo>
                  <a:pt x="6745722" y="4860586"/>
                </a:lnTo>
                <a:lnTo>
                  <a:pt x="7033202" y="4860586"/>
                </a:lnTo>
                <a:lnTo>
                  <a:pt x="7033202" y="4186716"/>
                </a:lnTo>
                <a:cubicBezTo>
                  <a:pt x="7033202" y="4138802"/>
                  <a:pt x="7036285" y="4106781"/>
                  <a:pt x="7042452" y="4090652"/>
                </a:cubicBezTo>
                <a:cubicBezTo>
                  <a:pt x="7048619" y="4074522"/>
                  <a:pt x="7060479" y="4066458"/>
                  <a:pt x="7078031" y="4066458"/>
                </a:cubicBezTo>
                <a:cubicBezTo>
                  <a:pt x="7097007" y="4066458"/>
                  <a:pt x="7109223" y="4074285"/>
                  <a:pt x="7114678" y="4089940"/>
                </a:cubicBezTo>
                <a:cubicBezTo>
                  <a:pt x="7120134" y="4105595"/>
                  <a:pt x="7122861" y="4140937"/>
                  <a:pt x="7122861" y="4195966"/>
                </a:cubicBezTo>
                <a:lnTo>
                  <a:pt x="7122861" y="4860586"/>
                </a:lnTo>
                <a:lnTo>
                  <a:pt x="7410341" y="4860586"/>
                </a:lnTo>
                <a:lnTo>
                  <a:pt x="7410341" y="4209486"/>
                </a:lnTo>
                <a:cubicBezTo>
                  <a:pt x="7410341" y="4120775"/>
                  <a:pt x="7406428" y="4059698"/>
                  <a:pt x="7398600" y="4026253"/>
                </a:cubicBezTo>
                <a:cubicBezTo>
                  <a:pt x="7390773" y="3992809"/>
                  <a:pt x="7369188" y="3963278"/>
                  <a:pt x="7333846" y="3937661"/>
                </a:cubicBezTo>
                <a:cubicBezTo>
                  <a:pt x="7298504" y="3912044"/>
                  <a:pt x="7255690" y="3899236"/>
                  <a:pt x="7205405" y="3899236"/>
                </a:cubicBezTo>
                <a:cubicBezTo>
                  <a:pt x="7172672" y="3899236"/>
                  <a:pt x="7141955" y="3904943"/>
                  <a:pt x="7113255" y="3916358"/>
                </a:cubicBezTo>
                <a:cubicBezTo>
                  <a:pt x="7084554" y="3927773"/>
                  <a:pt x="7057870" y="3944896"/>
                  <a:pt x="7033202" y="3967726"/>
                </a:cubicBezTo>
                <a:lnTo>
                  <a:pt x="7033202" y="3708531"/>
                </a:lnTo>
                <a:close/>
                <a:moveTo>
                  <a:pt x="4963560" y="3708531"/>
                </a:moveTo>
                <a:lnTo>
                  <a:pt x="4963560" y="4860586"/>
                </a:lnTo>
                <a:lnTo>
                  <a:pt x="5225424" y="4860586"/>
                </a:lnTo>
                <a:lnTo>
                  <a:pt x="5225779" y="4100614"/>
                </a:lnTo>
                <a:lnTo>
                  <a:pt x="5335719" y="4860586"/>
                </a:lnTo>
                <a:lnTo>
                  <a:pt x="5521443" y="4860586"/>
                </a:lnTo>
                <a:lnTo>
                  <a:pt x="5625690" y="4082824"/>
                </a:lnTo>
                <a:lnTo>
                  <a:pt x="5626046" y="4860586"/>
                </a:lnTo>
                <a:lnTo>
                  <a:pt x="5887909" y="4860586"/>
                </a:lnTo>
                <a:lnTo>
                  <a:pt x="5887909" y="3708531"/>
                </a:lnTo>
                <a:lnTo>
                  <a:pt x="5498138" y="3708531"/>
                </a:lnTo>
                <a:lnTo>
                  <a:pt x="5429293" y="4246489"/>
                </a:lnTo>
                <a:lnTo>
                  <a:pt x="5386753" y="3953449"/>
                </a:lnTo>
                <a:cubicBezTo>
                  <a:pt x="5374545" y="3859431"/>
                  <a:pt x="5362693" y="3777792"/>
                  <a:pt x="5351197" y="3708531"/>
                </a:cubicBezTo>
                <a:close/>
                <a:moveTo>
                  <a:pt x="3545322" y="3708531"/>
                </a:moveTo>
                <a:lnTo>
                  <a:pt x="3545322" y="3858675"/>
                </a:lnTo>
                <a:lnTo>
                  <a:pt x="3841341" y="3858675"/>
                </a:lnTo>
                <a:lnTo>
                  <a:pt x="3841341" y="3708531"/>
                </a:lnTo>
                <a:close/>
                <a:moveTo>
                  <a:pt x="2783322" y="3708531"/>
                </a:moveTo>
                <a:lnTo>
                  <a:pt x="2783322" y="4860586"/>
                </a:lnTo>
                <a:lnTo>
                  <a:pt x="3070802" y="4860586"/>
                </a:lnTo>
                <a:lnTo>
                  <a:pt x="3070802" y="4186716"/>
                </a:lnTo>
                <a:cubicBezTo>
                  <a:pt x="3070802" y="4138802"/>
                  <a:pt x="3073886" y="4106781"/>
                  <a:pt x="3080052" y="4090652"/>
                </a:cubicBezTo>
                <a:cubicBezTo>
                  <a:pt x="3086220" y="4074522"/>
                  <a:pt x="3098079" y="4066458"/>
                  <a:pt x="3115632" y="4066458"/>
                </a:cubicBezTo>
                <a:cubicBezTo>
                  <a:pt x="3134607" y="4066458"/>
                  <a:pt x="3146823" y="4074285"/>
                  <a:pt x="3152278" y="4089940"/>
                </a:cubicBezTo>
                <a:cubicBezTo>
                  <a:pt x="3157734" y="4105595"/>
                  <a:pt x="3160462" y="4140937"/>
                  <a:pt x="3160462" y="4195966"/>
                </a:cubicBezTo>
                <a:lnTo>
                  <a:pt x="3160462" y="4860586"/>
                </a:lnTo>
                <a:lnTo>
                  <a:pt x="3447942" y="4860586"/>
                </a:lnTo>
                <a:lnTo>
                  <a:pt x="3447942" y="4209486"/>
                </a:lnTo>
                <a:cubicBezTo>
                  <a:pt x="3447942" y="4120775"/>
                  <a:pt x="3444028" y="4059698"/>
                  <a:pt x="3436200" y="4026253"/>
                </a:cubicBezTo>
                <a:cubicBezTo>
                  <a:pt x="3428373" y="3992809"/>
                  <a:pt x="3406788" y="3963278"/>
                  <a:pt x="3371446" y="3937661"/>
                </a:cubicBezTo>
                <a:cubicBezTo>
                  <a:pt x="3336104" y="3912044"/>
                  <a:pt x="3293291" y="3899236"/>
                  <a:pt x="3243005" y="3899236"/>
                </a:cubicBezTo>
                <a:cubicBezTo>
                  <a:pt x="3210273" y="3899236"/>
                  <a:pt x="3179556" y="3904943"/>
                  <a:pt x="3150855" y="3916358"/>
                </a:cubicBezTo>
                <a:cubicBezTo>
                  <a:pt x="3122155" y="3927773"/>
                  <a:pt x="3095470" y="3944896"/>
                  <a:pt x="3070802" y="3967726"/>
                </a:cubicBezTo>
                <a:lnTo>
                  <a:pt x="3070802" y="3708531"/>
                </a:lnTo>
                <a:close/>
                <a:moveTo>
                  <a:pt x="1361473" y="3708531"/>
                </a:moveTo>
                <a:lnTo>
                  <a:pt x="1572102" y="4443598"/>
                </a:lnTo>
                <a:lnTo>
                  <a:pt x="1572102" y="4860586"/>
                </a:lnTo>
                <a:lnTo>
                  <a:pt x="1849620" y="4860586"/>
                </a:lnTo>
                <a:lnTo>
                  <a:pt x="1849620" y="4443598"/>
                </a:lnTo>
                <a:lnTo>
                  <a:pt x="2068077" y="3708531"/>
                </a:lnTo>
                <a:lnTo>
                  <a:pt x="1792872" y="3708531"/>
                </a:lnTo>
                <a:cubicBezTo>
                  <a:pt x="1753853" y="3888273"/>
                  <a:pt x="1726042" y="4039603"/>
                  <a:pt x="1709438" y="4162522"/>
                </a:cubicBezTo>
                <a:cubicBezTo>
                  <a:pt x="1703938" y="4084729"/>
                  <a:pt x="1679685" y="3933399"/>
                  <a:pt x="1636679" y="3708531"/>
                </a:cubicBezTo>
                <a:close/>
                <a:moveTo>
                  <a:pt x="5051749" y="2758587"/>
                </a:moveTo>
                <a:lnTo>
                  <a:pt x="5144567" y="2913968"/>
                </a:lnTo>
                <a:cubicBezTo>
                  <a:pt x="5114287" y="2934204"/>
                  <a:pt x="5087555" y="2944322"/>
                  <a:pt x="5064369" y="2944322"/>
                </a:cubicBezTo>
                <a:cubicBezTo>
                  <a:pt x="5042599" y="2944322"/>
                  <a:pt x="5026154" y="2937562"/>
                  <a:pt x="5015036" y="2924042"/>
                </a:cubicBezTo>
                <a:cubicBezTo>
                  <a:pt x="5003917" y="2910522"/>
                  <a:pt x="4998358" y="2890241"/>
                  <a:pt x="4998358" y="2863201"/>
                </a:cubicBezTo>
                <a:cubicBezTo>
                  <a:pt x="4998358" y="2825717"/>
                  <a:pt x="5016155" y="2790846"/>
                  <a:pt x="5051749" y="2758587"/>
                </a:cubicBezTo>
                <a:close/>
                <a:moveTo>
                  <a:pt x="8803753" y="2313858"/>
                </a:moveTo>
                <a:cubicBezTo>
                  <a:pt x="8820831" y="2313858"/>
                  <a:pt x="8831861" y="2319788"/>
                  <a:pt x="8836842" y="2331648"/>
                </a:cubicBezTo>
                <a:cubicBezTo>
                  <a:pt x="8841823" y="2343507"/>
                  <a:pt x="8844314" y="2371022"/>
                  <a:pt x="8844314" y="2414191"/>
                </a:cubicBezTo>
                <a:lnTo>
                  <a:pt x="8844314" y="2706653"/>
                </a:lnTo>
                <a:cubicBezTo>
                  <a:pt x="8844314" y="2760259"/>
                  <a:pt x="8841467" y="2794652"/>
                  <a:pt x="8835775" y="2809832"/>
                </a:cubicBezTo>
                <a:cubicBezTo>
                  <a:pt x="8830082" y="2825013"/>
                  <a:pt x="8817748" y="2832603"/>
                  <a:pt x="8798772" y="2832603"/>
                </a:cubicBezTo>
                <a:cubicBezTo>
                  <a:pt x="8782169" y="2832603"/>
                  <a:pt x="8771258" y="2826317"/>
                  <a:pt x="8766039" y="2813746"/>
                </a:cubicBezTo>
                <a:cubicBezTo>
                  <a:pt x="8760822" y="2801175"/>
                  <a:pt x="8758212" y="2773779"/>
                  <a:pt x="8758212" y="2731558"/>
                </a:cubicBezTo>
                <a:lnTo>
                  <a:pt x="8758212" y="2414191"/>
                </a:lnTo>
                <a:cubicBezTo>
                  <a:pt x="8758212" y="2374343"/>
                  <a:pt x="8761652" y="2347658"/>
                  <a:pt x="8768530" y="2334138"/>
                </a:cubicBezTo>
                <a:cubicBezTo>
                  <a:pt x="8775409" y="2320618"/>
                  <a:pt x="8787150" y="2313858"/>
                  <a:pt x="8803753" y="2313858"/>
                </a:cubicBezTo>
                <a:close/>
                <a:moveTo>
                  <a:pt x="6983056" y="2313858"/>
                </a:moveTo>
                <a:cubicBezTo>
                  <a:pt x="6999185" y="2313858"/>
                  <a:pt x="7009859" y="2320974"/>
                  <a:pt x="7015077" y="2335205"/>
                </a:cubicBezTo>
                <a:cubicBezTo>
                  <a:pt x="7020295" y="2349437"/>
                  <a:pt x="7022905" y="2380984"/>
                  <a:pt x="7022905" y="2429846"/>
                </a:cubicBezTo>
                <a:lnTo>
                  <a:pt x="7022905" y="2498870"/>
                </a:lnTo>
                <a:lnTo>
                  <a:pt x="6938938" y="2498870"/>
                </a:lnTo>
                <a:lnTo>
                  <a:pt x="6938938" y="2429846"/>
                </a:lnTo>
                <a:cubicBezTo>
                  <a:pt x="6938938" y="2376715"/>
                  <a:pt x="6941310" y="2344100"/>
                  <a:pt x="6946053" y="2332003"/>
                </a:cubicBezTo>
                <a:cubicBezTo>
                  <a:pt x="6950797" y="2319906"/>
                  <a:pt x="6963132" y="2313858"/>
                  <a:pt x="6983056" y="2313858"/>
                </a:cubicBezTo>
                <a:close/>
                <a:moveTo>
                  <a:pt x="3219969" y="2313858"/>
                </a:moveTo>
                <a:cubicBezTo>
                  <a:pt x="3237522" y="2313858"/>
                  <a:pt x="3249263" y="2319788"/>
                  <a:pt x="3255193" y="2331648"/>
                </a:cubicBezTo>
                <a:cubicBezTo>
                  <a:pt x="3261122" y="2343507"/>
                  <a:pt x="3264088" y="2366752"/>
                  <a:pt x="3264088" y="2401383"/>
                </a:cubicBezTo>
                <a:lnTo>
                  <a:pt x="3264088" y="2838296"/>
                </a:lnTo>
                <a:cubicBezTo>
                  <a:pt x="3264088" y="2890953"/>
                  <a:pt x="3261005" y="2924042"/>
                  <a:pt x="3254837" y="2937562"/>
                </a:cubicBezTo>
                <a:cubicBezTo>
                  <a:pt x="3248670" y="2951082"/>
                  <a:pt x="3236336" y="2957842"/>
                  <a:pt x="3217835" y="2957842"/>
                </a:cubicBezTo>
                <a:cubicBezTo>
                  <a:pt x="3201705" y="2957842"/>
                  <a:pt x="3190794" y="2951793"/>
                  <a:pt x="3185101" y="2939696"/>
                </a:cubicBezTo>
                <a:cubicBezTo>
                  <a:pt x="3179409" y="2927600"/>
                  <a:pt x="3176563" y="2902338"/>
                  <a:pt x="3176563" y="2863913"/>
                </a:cubicBezTo>
                <a:lnTo>
                  <a:pt x="3176563" y="2401383"/>
                </a:lnTo>
                <a:cubicBezTo>
                  <a:pt x="3176563" y="2364380"/>
                  <a:pt x="3179528" y="2340543"/>
                  <a:pt x="3185457" y="2329869"/>
                </a:cubicBezTo>
                <a:cubicBezTo>
                  <a:pt x="3191388" y="2319195"/>
                  <a:pt x="3202891" y="2313858"/>
                  <a:pt x="3219969" y="2313858"/>
                </a:cubicBezTo>
                <a:close/>
                <a:moveTo>
                  <a:pt x="5074498" y="2281125"/>
                </a:moveTo>
                <a:cubicBezTo>
                  <a:pt x="5091576" y="2281125"/>
                  <a:pt x="5104859" y="2288004"/>
                  <a:pt x="5114347" y="2301761"/>
                </a:cubicBezTo>
                <a:cubicBezTo>
                  <a:pt x="5123834" y="2315518"/>
                  <a:pt x="5128578" y="2330699"/>
                  <a:pt x="5128578" y="2347303"/>
                </a:cubicBezTo>
                <a:cubicBezTo>
                  <a:pt x="5128578" y="2385728"/>
                  <a:pt x="5112212" y="2426051"/>
                  <a:pt x="5079479" y="2468272"/>
                </a:cubicBezTo>
                <a:cubicBezTo>
                  <a:pt x="5044374" y="2430321"/>
                  <a:pt x="5026822" y="2389049"/>
                  <a:pt x="5026822" y="2344456"/>
                </a:cubicBezTo>
                <a:cubicBezTo>
                  <a:pt x="5026822" y="2323109"/>
                  <a:pt x="5030854" y="2307217"/>
                  <a:pt x="5038919" y="2296780"/>
                </a:cubicBezTo>
                <a:cubicBezTo>
                  <a:pt x="5046983" y="2286343"/>
                  <a:pt x="5058843" y="2281125"/>
                  <a:pt x="5074498" y="2281125"/>
                </a:cubicBezTo>
                <a:close/>
                <a:moveTo>
                  <a:pt x="8088747" y="2163714"/>
                </a:moveTo>
                <a:lnTo>
                  <a:pt x="8088747" y="3107986"/>
                </a:lnTo>
                <a:lnTo>
                  <a:pt x="8384766" y="3107986"/>
                </a:lnTo>
                <a:lnTo>
                  <a:pt x="8384766" y="2163714"/>
                </a:lnTo>
                <a:close/>
                <a:moveTo>
                  <a:pt x="3650097" y="2163714"/>
                </a:moveTo>
                <a:lnTo>
                  <a:pt x="3650097" y="3107986"/>
                </a:lnTo>
                <a:lnTo>
                  <a:pt x="3946115" y="3107986"/>
                </a:lnTo>
                <a:lnTo>
                  <a:pt x="3946115" y="2163714"/>
                </a:lnTo>
                <a:close/>
                <a:moveTo>
                  <a:pt x="6158488" y="2153040"/>
                </a:moveTo>
                <a:cubicBezTo>
                  <a:pt x="6191220" y="2153040"/>
                  <a:pt x="6213517" y="2156479"/>
                  <a:pt x="6225377" y="2163358"/>
                </a:cubicBezTo>
                <a:cubicBezTo>
                  <a:pt x="6237236" y="2170236"/>
                  <a:pt x="6244827" y="2181029"/>
                  <a:pt x="6248147" y="2195735"/>
                </a:cubicBezTo>
                <a:cubicBezTo>
                  <a:pt x="6251468" y="2210441"/>
                  <a:pt x="6253128" y="2243886"/>
                  <a:pt x="6253128" y="2296068"/>
                </a:cubicBezTo>
                <a:lnTo>
                  <a:pt x="6253128" y="2743655"/>
                </a:lnTo>
                <a:cubicBezTo>
                  <a:pt x="6253128" y="2820506"/>
                  <a:pt x="6248147" y="2867589"/>
                  <a:pt x="6238185" y="2884904"/>
                </a:cubicBezTo>
                <a:cubicBezTo>
                  <a:pt x="6228223" y="2902220"/>
                  <a:pt x="6201657" y="2910877"/>
                  <a:pt x="6158488" y="2910877"/>
                </a:cubicBezTo>
                <a:close/>
                <a:moveTo>
                  <a:pt x="9699969" y="2146636"/>
                </a:moveTo>
                <a:cubicBezTo>
                  <a:pt x="9660595" y="2146636"/>
                  <a:pt x="9625845" y="2155308"/>
                  <a:pt x="9595722" y="2172653"/>
                </a:cubicBezTo>
                <a:cubicBezTo>
                  <a:pt x="9565598" y="2189998"/>
                  <a:pt x="9540100" y="2216015"/>
                  <a:pt x="9519226" y="2250705"/>
                </a:cubicBezTo>
                <a:lnTo>
                  <a:pt x="9524207" y="2163714"/>
                </a:lnTo>
                <a:lnTo>
                  <a:pt x="9231746" y="2163714"/>
                </a:lnTo>
                <a:lnTo>
                  <a:pt x="9231746" y="3107986"/>
                </a:lnTo>
                <a:lnTo>
                  <a:pt x="9519226" y="3107986"/>
                </a:lnTo>
                <a:lnTo>
                  <a:pt x="9519226" y="2469695"/>
                </a:lnTo>
                <a:cubicBezTo>
                  <a:pt x="9519226" y="2398537"/>
                  <a:pt x="9521836" y="2354774"/>
                  <a:pt x="9527054" y="2338408"/>
                </a:cubicBezTo>
                <a:cubicBezTo>
                  <a:pt x="9532272" y="2322041"/>
                  <a:pt x="9545081" y="2313858"/>
                  <a:pt x="9565479" y="2313858"/>
                </a:cubicBezTo>
                <a:cubicBezTo>
                  <a:pt x="9584929" y="2313858"/>
                  <a:pt x="9596789" y="2320974"/>
                  <a:pt x="9601059" y="2335205"/>
                </a:cubicBezTo>
                <a:cubicBezTo>
                  <a:pt x="9605328" y="2349437"/>
                  <a:pt x="9607463" y="2389049"/>
                  <a:pt x="9607463" y="2454040"/>
                </a:cubicBezTo>
                <a:lnTo>
                  <a:pt x="9607463" y="3107986"/>
                </a:lnTo>
                <a:lnTo>
                  <a:pt x="9894943" y="3107986"/>
                </a:lnTo>
                <a:lnTo>
                  <a:pt x="9894943" y="2446213"/>
                </a:lnTo>
                <a:cubicBezTo>
                  <a:pt x="9894943" y="2363669"/>
                  <a:pt x="9890436" y="2304726"/>
                  <a:pt x="9881423" y="2269384"/>
                </a:cubicBezTo>
                <a:cubicBezTo>
                  <a:pt x="9872409" y="2234042"/>
                  <a:pt x="9852248" y="2204748"/>
                  <a:pt x="9820938" y="2181503"/>
                </a:cubicBezTo>
                <a:cubicBezTo>
                  <a:pt x="9789628" y="2158258"/>
                  <a:pt x="9749305" y="2146636"/>
                  <a:pt x="9699969" y="2146636"/>
                </a:cubicBezTo>
                <a:close/>
                <a:moveTo>
                  <a:pt x="8666418" y="2146636"/>
                </a:moveTo>
                <a:cubicBezTo>
                  <a:pt x="8600478" y="2146636"/>
                  <a:pt x="8551378" y="2166323"/>
                  <a:pt x="8519120" y="2205697"/>
                </a:cubicBezTo>
                <a:cubicBezTo>
                  <a:pt x="8486862" y="2245071"/>
                  <a:pt x="8470732" y="2309588"/>
                  <a:pt x="8470732" y="2399248"/>
                </a:cubicBezTo>
                <a:lnTo>
                  <a:pt x="8470732" y="2742232"/>
                </a:lnTo>
                <a:cubicBezTo>
                  <a:pt x="8470732" y="2804851"/>
                  <a:pt x="8476900" y="2853121"/>
                  <a:pt x="8489234" y="2887039"/>
                </a:cubicBezTo>
                <a:cubicBezTo>
                  <a:pt x="8501568" y="2920958"/>
                  <a:pt x="8524457" y="2948354"/>
                  <a:pt x="8557902" y="2969227"/>
                </a:cubicBezTo>
                <a:cubicBezTo>
                  <a:pt x="8591346" y="2990100"/>
                  <a:pt x="8633922" y="3000537"/>
                  <a:pt x="8685631" y="3000537"/>
                </a:cubicBezTo>
                <a:cubicBezTo>
                  <a:pt x="8715516" y="3000537"/>
                  <a:pt x="8744099" y="2994830"/>
                  <a:pt x="8771376" y="2983414"/>
                </a:cubicBezTo>
                <a:cubicBezTo>
                  <a:pt x="8798654" y="2971999"/>
                  <a:pt x="8824627" y="2955114"/>
                  <a:pt x="8849295" y="2932759"/>
                </a:cubicBezTo>
                <a:lnTo>
                  <a:pt x="8849295" y="3003995"/>
                </a:lnTo>
                <a:cubicBezTo>
                  <a:pt x="8849295" y="3044829"/>
                  <a:pt x="8845737" y="3071658"/>
                  <a:pt x="8838621" y="3084482"/>
                </a:cubicBezTo>
                <a:cubicBezTo>
                  <a:pt x="8831505" y="3097305"/>
                  <a:pt x="8817037" y="3103717"/>
                  <a:pt x="8795214" y="3103717"/>
                </a:cubicBezTo>
                <a:cubicBezTo>
                  <a:pt x="8764854" y="3103717"/>
                  <a:pt x="8749673" y="3082844"/>
                  <a:pt x="8749673" y="3041097"/>
                </a:cubicBezTo>
                <a:lnTo>
                  <a:pt x="8470732" y="3041097"/>
                </a:lnTo>
                <a:cubicBezTo>
                  <a:pt x="8472630" y="3132180"/>
                  <a:pt x="8501330" y="3193258"/>
                  <a:pt x="8556834" y="3224330"/>
                </a:cubicBezTo>
                <a:cubicBezTo>
                  <a:pt x="8612338" y="3255403"/>
                  <a:pt x="8685868" y="3270939"/>
                  <a:pt x="8777425" y="3270939"/>
                </a:cubicBezTo>
                <a:cubicBezTo>
                  <a:pt x="8851904" y="3270939"/>
                  <a:pt x="8913693" y="3262519"/>
                  <a:pt x="8962792" y="3245678"/>
                </a:cubicBezTo>
                <a:cubicBezTo>
                  <a:pt x="9011892" y="3228837"/>
                  <a:pt x="9050199" y="3204406"/>
                  <a:pt x="9077713" y="3172385"/>
                </a:cubicBezTo>
                <a:cubicBezTo>
                  <a:pt x="9105228" y="3140363"/>
                  <a:pt x="9121239" y="3110002"/>
                  <a:pt x="9125745" y="3081302"/>
                </a:cubicBezTo>
                <a:cubicBezTo>
                  <a:pt x="9130252" y="3052601"/>
                  <a:pt x="9132505" y="2989152"/>
                  <a:pt x="9132505" y="2890953"/>
                </a:cubicBezTo>
                <a:lnTo>
                  <a:pt x="9132505" y="2163714"/>
                </a:lnTo>
                <a:lnTo>
                  <a:pt x="8864949" y="2163714"/>
                </a:lnTo>
                <a:lnTo>
                  <a:pt x="8844314" y="2235050"/>
                </a:lnTo>
                <a:cubicBezTo>
                  <a:pt x="8821069" y="2205579"/>
                  <a:pt x="8794622" y="2183475"/>
                  <a:pt x="8764972" y="2168739"/>
                </a:cubicBezTo>
                <a:cubicBezTo>
                  <a:pt x="8735323" y="2154003"/>
                  <a:pt x="8702472" y="2146636"/>
                  <a:pt x="8666418" y="2146636"/>
                </a:cubicBezTo>
                <a:close/>
                <a:moveTo>
                  <a:pt x="7679041" y="2146636"/>
                </a:moveTo>
                <a:cubicBezTo>
                  <a:pt x="7615947" y="2146636"/>
                  <a:pt x="7560562" y="2156361"/>
                  <a:pt x="7512886" y="2175811"/>
                </a:cubicBezTo>
                <a:cubicBezTo>
                  <a:pt x="7465210" y="2195260"/>
                  <a:pt x="7431410" y="2222894"/>
                  <a:pt x="7411486" y="2258710"/>
                </a:cubicBezTo>
                <a:cubicBezTo>
                  <a:pt x="7391561" y="2294527"/>
                  <a:pt x="7381599" y="2350149"/>
                  <a:pt x="7381599" y="2425577"/>
                </a:cubicBezTo>
                <a:cubicBezTo>
                  <a:pt x="7381599" y="2478709"/>
                  <a:pt x="7390850" y="2524606"/>
                  <a:pt x="7409351" y="2563268"/>
                </a:cubicBezTo>
                <a:cubicBezTo>
                  <a:pt x="7427852" y="2601931"/>
                  <a:pt x="7479323" y="2644982"/>
                  <a:pt x="7563765" y="2692421"/>
                </a:cubicBezTo>
                <a:cubicBezTo>
                  <a:pt x="7664335" y="2748399"/>
                  <a:pt x="7720076" y="2782081"/>
                  <a:pt x="7730987" y="2793466"/>
                </a:cubicBezTo>
                <a:cubicBezTo>
                  <a:pt x="7741424" y="2804851"/>
                  <a:pt x="7746642" y="2833078"/>
                  <a:pt x="7746642" y="2878145"/>
                </a:cubicBezTo>
                <a:cubicBezTo>
                  <a:pt x="7746642" y="2910877"/>
                  <a:pt x="7742610" y="2932343"/>
                  <a:pt x="7734545" y="2942543"/>
                </a:cubicBezTo>
                <a:cubicBezTo>
                  <a:pt x="7726480" y="2952742"/>
                  <a:pt x="7712249" y="2957842"/>
                  <a:pt x="7691850" y="2957842"/>
                </a:cubicBezTo>
                <a:cubicBezTo>
                  <a:pt x="7672874" y="2957842"/>
                  <a:pt x="7660184" y="2950252"/>
                  <a:pt x="7653780" y="2935071"/>
                </a:cubicBezTo>
                <a:cubicBezTo>
                  <a:pt x="7647376" y="2919891"/>
                  <a:pt x="7644174" y="2886921"/>
                  <a:pt x="7644174" y="2836161"/>
                </a:cubicBezTo>
                <a:lnTo>
                  <a:pt x="7644174" y="2776388"/>
                </a:lnTo>
                <a:lnTo>
                  <a:pt x="7389426" y="2776388"/>
                </a:lnTo>
                <a:lnTo>
                  <a:pt x="7389426" y="2821929"/>
                </a:lnTo>
                <a:cubicBezTo>
                  <a:pt x="7389426" y="2900678"/>
                  <a:pt x="7399151" y="2959502"/>
                  <a:pt x="7418601" y="2998402"/>
                </a:cubicBezTo>
                <a:cubicBezTo>
                  <a:pt x="7438051" y="3037302"/>
                  <a:pt x="7473749" y="3068137"/>
                  <a:pt x="7525695" y="3090908"/>
                </a:cubicBezTo>
                <a:cubicBezTo>
                  <a:pt x="7577641" y="3113679"/>
                  <a:pt x="7640141" y="3125064"/>
                  <a:pt x="7713197" y="3125064"/>
                </a:cubicBezTo>
                <a:cubicBezTo>
                  <a:pt x="7779138" y="3125064"/>
                  <a:pt x="7835471" y="3114509"/>
                  <a:pt x="7882199" y="3093399"/>
                </a:cubicBezTo>
                <a:cubicBezTo>
                  <a:pt x="7928926" y="3072288"/>
                  <a:pt x="7962252" y="3042165"/>
                  <a:pt x="7982176" y="3003028"/>
                </a:cubicBezTo>
                <a:cubicBezTo>
                  <a:pt x="8002101" y="2963890"/>
                  <a:pt x="8012063" y="2905896"/>
                  <a:pt x="8012063" y="2829045"/>
                </a:cubicBezTo>
                <a:cubicBezTo>
                  <a:pt x="8012063" y="2760259"/>
                  <a:pt x="7999017" y="2707839"/>
                  <a:pt x="7972926" y="2671785"/>
                </a:cubicBezTo>
                <a:cubicBezTo>
                  <a:pt x="7946834" y="2635731"/>
                  <a:pt x="7892042" y="2597306"/>
                  <a:pt x="7808550" y="2556508"/>
                </a:cubicBezTo>
                <a:cubicBezTo>
                  <a:pt x="7745930" y="2525673"/>
                  <a:pt x="7704540" y="2502191"/>
                  <a:pt x="7684378" y="2486061"/>
                </a:cubicBezTo>
                <a:cubicBezTo>
                  <a:pt x="7664217" y="2469932"/>
                  <a:pt x="7652120" y="2455108"/>
                  <a:pt x="7648087" y="2441587"/>
                </a:cubicBezTo>
                <a:cubicBezTo>
                  <a:pt x="7644055" y="2428067"/>
                  <a:pt x="7642039" y="2406838"/>
                  <a:pt x="7642039" y="2377901"/>
                </a:cubicBezTo>
                <a:cubicBezTo>
                  <a:pt x="7642039" y="2356553"/>
                  <a:pt x="7646071" y="2340543"/>
                  <a:pt x="7654136" y="2329869"/>
                </a:cubicBezTo>
                <a:cubicBezTo>
                  <a:pt x="7662200" y="2319195"/>
                  <a:pt x="7674297" y="2313858"/>
                  <a:pt x="7690427" y="2313858"/>
                </a:cubicBezTo>
                <a:cubicBezTo>
                  <a:pt x="7710351" y="2313858"/>
                  <a:pt x="7722804" y="2319669"/>
                  <a:pt x="7727785" y="2331292"/>
                </a:cubicBezTo>
                <a:cubicBezTo>
                  <a:pt x="7732766" y="2342914"/>
                  <a:pt x="7735256" y="2370548"/>
                  <a:pt x="7735256" y="2414191"/>
                </a:cubicBezTo>
                <a:lnTo>
                  <a:pt x="7735256" y="2465426"/>
                </a:lnTo>
                <a:lnTo>
                  <a:pt x="7990004" y="2465426"/>
                </a:lnTo>
                <a:lnTo>
                  <a:pt x="7990004" y="2410633"/>
                </a:lnTo>
                <a:cubicBezTo>
                  <a:pt x="7990004" y="2363194"/>
                  <a:pt x="7987513" y="2328327"/>
                  <a:pt x="7982532" y="2306030"/>
                </a:cubicBezTo>
                <a:cubicBezTo>
                  <a:pt x="7977551" y="2283734"/>
                  <a:pt x="7963319" y="2259540"/>
                  <a:pt x="7939837" y="2233449"/>
                </a:cubicBezTo>
                <a:cubicBezTo>
                  <a:pt x="7916355" y="2207358"/>
                  <a:pt x="7882673" y="2186366"/>
                  <a:pt x="7838792" y="2170474"/>
                </a:cubicBezTo>
                <a:cubicBezTo>
                  <a:pt x="7794911" y="2154582"/>
                  <a:pt x="7741661" y="2146636"/>
                  <a:pt x="7679041" y="2146636"/>
                </a:cubicBezTo>
                <a:close/>
                <a:moveTo>
                  <a:pt x="6969536" y="2146636"/>
                </a:moveTo>
                <a:cubicBezTo>
                  <a:pt x="6903596" y="2146636"/>
                  <a:pt x="6845246" y="2159325"/>
                  <a:pt x="6794486" y="2184705"/>
                </a:cubicBezTo>
                <a:cubicBezTo>
                  <a:pt x="6743726" y="2210085"/>
                  <a:pt x="6707198" y="2246613"/>
                  <a:pt x="6684902" y="2294289"/>
                </a:cubicBezTo>
                <a:cubicBezTo>
                  <a:pt x="6662606" y="2341966"/>
                  <a:pt x="6651458" y="2407076"/>
                  <a:pt x="6651458" y="2489619"/>
                </a:cubicBezTo>
                <a:lnTo>
                  <a:pt x="6651458" y="2765003"/>
                </a:lnTo>
                <a:cubicBezTo>
                  <a:pt x="6651458" y="2835212"/>
                  <a:pt x="6656439" y="2888700"/>
                  <a:pt x="6666401" y="2925465"/>
                </a:cubicBezTo>
                <a:cubicBezTo>
                  <a:pt x="6676363" y="2962230"/>
                  <a:pt x="6694271" y="2995912"/>
                  <a:pt x="6720125" y="3026510"/>
                </a:cubicBezTo>
                <a:cubicBezTo>
                  <a:pt x="6745980" y="3057108"/>
                  <a:pt x="6782152" y="3081183"/>
                  <a:pt x="6828642" y="3098736"/>
                </a:cubicBezTo>
                <a:cubicBezTo>
                  <a:pt x="6875132" y="3116288"/>
                  <a:pt x="6928738" y="3125064"/>
                  <a:pt x="6989460" y="3125064"/>
                </a:cubicBezTo>
                <a:cubicBezTo>
                  <a:pt x="7052080" y="3125064"/>
                  <a:pt x="7104144" y="3116169"/>
                  <a:pt x="7145653" y="3098380"/>
                </a:cubicBezTo>
                <a:cubicBezTo>
                  <a:pt x="7187162" y="3080590"/>
                  <a:pt x="7221437" y="3053906"/>
                  <a:pt x="7248477" y="3018327"/>
                </a:cubicBezTo>
                <a:cubicBezTo>
                  <a:pt x="7275517" y="2982747"/>
                  <a:pt x="7292714" y="2949303"/>
                  <a:pt x="7300067" y="2917993"/>
                </a:cubicBezTo>
                <a:cubicBezTo>
                  <a:pt x="7307420" y="2886683"/>
                  <a:pt x="7311096" y="2841854"/>
                  <a:pt x="7311096" y="2783504"/>
                </a:cubicBezTo>
                <a:lnTo>
                  <a:pt x="7311096" y="2713768"/>
                </a:lnTo>
                <a:lnTo>
                  <a:pt x="7038559" y="2713768"/>
                </a:lnTo>
                <a:lnTo>
                  <a:pt x="7038559" y="2838296"/>
                </a:lnTo>
                <a:cubicBezTo>
                  <a:pt x="7038559" y="2885260"/>
                  <a:pt x="7034883" y="2916926"/>
                  <a:pt x="7027530" y="2933292"/>
                </a:cubicBezTo>
                <a:cubicBezTo>
                  <a:pt x="7020177" y="2949659"/>
                  <a:pt x="7005589" y="2957842"/>
                  <a:pt x="6983767" y="2957842"/>
                </a:cubicBezTo>
                <a:cubicBezTo>
                  <a:pt x="6966215" y="2957842"/>
                  <a:pt x="6954355" y="2951675"/>
                  <a:pt x="6948188" y="2939341"/>
                </a:cubicBezTo>
                <a:cubicBezTo>
                  <a:pt x="6942021" y="2927007"/>
                  <a:pt x="6938938" y="2899492"/>
                  <a:pt x="6938938" y="2856797"/>
                </a:cubicBezTo>
                <a:lnTo>
                  <a:pt x="6938938" y="2652572"/>
                </a:lnTo>
                <a:lnTo>
                  <a:pt x="7311096" y="2652572"/>
                </a:lnTo>
                <a:lnTo>
                  <a:pt x="7311096" y="2527333"/>
                </a:lnTo>
                <a:cubicBezTo>
                  <a:pt x="7311096" y="2435776"/>
                  <a:pt x="7300541" y="2364736"/>
                  <a:pt x="7279431" y="2314214"/>
                </a:cubicBezTo>
                <a:cubicBezTo>
                  <a:pt x="7258320" y="2263691"/>
                  <a:pt x="7221555" y="2223131"/>
                  <a:pt x="7169135" y="2192533"/>
                </a:cubicBezTo>
                <a:cubicBezTo>
                  <a:pt x="7116715" y="2161935"/>
                  <a:pt x="7050182" y="2146636"/>
                  <a:pt x="6969536" y="2146636"/>
                </a:cubicBezTo>
                <a:close/>
                <a:moveTo>
                  <a:pt x="5079479" y="2126000"/>
                </a:moveTo>
                <a:cubicBezTo>
                  <a:pt x="4984601" y="2126000"/>
                  <a:pt x="4910122" y="2150431"/>
                  <a:pt x="4856041" y="2199293"/>
                </a:cubicBezTo>
                <a:cubicBezTo>
                  <a:pt x="4801961" y="2248155"/>
                  <a:pt x="4774921" y="2312672"/>
                  <a:pt x="4774921" y="2392844"/>
                </a:cubicBezTo>
                <a:cubicBezTo>
                  <a:pt x="4774921" y="2485824"/>
                  <a:pt x="4812872" y="2559592"/>
                  <a:pt x="4888775" y="2614147"/>
                </a:cubicBezTo>
                <a:cubicBezTo>
                  <a:pt x="4835642" y="2636443"/>
                  <a:pt x="4795794" y="2665381"/>
                  <a:pt x="4769228" y="2700960"/>
                </a:cubicBezTo>
                <a:cubicBezTo>
                  <a:pt x="4742662" y="2736539"/>
                  <a:pt x="4729379" y="2785638"/>
                  <a:pt x="4729379" y="2848258"/>
                </a:cubicBezTo>
                <a:cubicBezTo>
                  <a:pt x="4729379" y="2926532"/>
                  <a:pt x="4751910" y="2993421"/>
                  <a:pt x="4796969" y="3048925"/>
                </a:cubicBezTo>
                <a:cubicBezTo>
                  <a:pt x="4842028" y="3104428"/>
                  <a:pt x="4906297" y="3132180"/>
                  <a:pt x="4989775" y="3132180"/>
                </a:cubicBezTo>
                <a:cubicBezTo>
                  <a:pt x="5069457" y="3132180"/>
                  <a:pt x="5153884" y="3102786"/>
                  <a:pt x="5243055" y="3043999"/>
                </a:cubicBezTo>
                <a:lnTo>
                  <a:pt x="5277622" y="3107986"/>
                </a:lnTo>
                <a:lnTo>
                  <a:pt x="5543788" y="3107986"/>
                </a:lnTo>
                <a:lnTo>
                  <a:pt x="5443355" y="2915881"/>
                </a:lnTo>
                <a:lnTo>
                  <a:pt x="5523508" y="2864624"/>
                </a:lnTo>
                <a:lnTo>
                  <a:pt x="5523508" y="2670362"/>
                </a:lnTo>
                <a:lnTo>
                  <a:pt x="5366637" y="2771196"/>
                </a:lnTo>
                <a:lnTo>
                  <a:pt x="5265203" y="2587818"/>
                </a:lnTo>
                <a:cubicBezTo>
                  <a:pt x="5324976" y="2527570"/>
                  <a:pt x="5354862" y="2458547"/>
                  <a:pt x="5354862" y="2380747"/>
                </a:cubicBezTo>
                <a:cubicBezTo>
                  <a:pt x="5354862" y="2306742"/>
                  <a:pt x="5330313" y="2245783"/>
                  <a:pt x="5281214" y="2197870"/>
                </a:cubicBezTo>
                <a:cubicBezTo>
                  <a:pt x="5232114" y="2149956"/>
                  <a:pt x="5164869" y="2126000"/>
                  <a:pt x="5079479" y="2126000"/>
                </a:cubicBezTo>
                <a:close/>
                <a:moveTo>
                  <a:pt x="4055565" y="2037763"/>
                </a:moveTo>
                <a:lnTo>
                  <a:pt x="4055565" y="2186484"/>
                </a:lnTo>
                <a:lnTo>
                  <a:pt x="3993657" y="2186484"/>
                </a:lnTo>
                <a:lnTo>
                  <a:pt x="3993657" y="2335917"/>
                </a:lnTo>
                <a:lnTo>
                  <a:pt x="4055565" y="2335917"/>
                </a:lnTo>
                <a:lnTo>
                  <a:pt x="4055565" y="2815525"/>
                </a:lnTo>
                <a:cubicBezTo>
                  <a:pt x="4055565" y="2909454"/>
                  <a:pt x="4058174" y="2969109"/>
                  <a:pt x="4063393" y="2994489"/>
                </a:cubicBezTo>
                <a:cubicBezTo>
                  <a:pt x="4068610" y="3019868"/>
                  <a:pt x="4081894" y="3042402"/>
                  <a:pt x="4103241" y="3062089"/>
                </a:cubicBezTo>
                <a:cubicBezTo>
                  <a:pt x="4124589" y="3081776"/>
                  <a:pt x="4149257" y="3094348"/>
                  <a:pt x="4177246" y="3099803"/>
                </a:cubicBezTo>
                <a:cubicBezTo>
                  <a:pt x="4205234" y="3105258"/>
                  <a:pt x="4251962" y="3107986"/>
                  <a:pt x="4317427" y="3107986"/>
                </a:cubicBezTo>
                <a:lnTo>
                  <a:pt x="4433416" y="3107986"/>
                </a:lnTo>
                <a:lnTo>
                  <a:pt x="4433416" y="2955707"/>
                </a:lnTo>
                <a:cubicBezTo>
                  <a:pt x="4386451" y="2955707"/>
                  <a:pt x="4359767" y="2952149"/>
                  <a:pt x="4353362" y="2945033"/>
                </a:cubicBezTo>
                <a:cubicBezTo>
                  <a:pt x="4346958" y="2937918"/>
                  <a:pt x="4343756" y="2903287"/>
                  <a:pt x="4343756" y="2841142"/>
                </a:cubicBezTo>
                <a:lnTo>
                  <a:pt x="4343756" y="2335917"/>
                </a:lnTo>
                <a:lnTo>
                  <a:pt x="4421319" y="2335917"/>
                </a:lnTo>
                <a:lnTo>
                  <a:pt x="4421319" y="2186484"/>
                </a:lnTo>
                <a:lnTo>
                  <a:pt x="4343756" y="2186484"/>
                </a:lnTo>
                <a:lnTo>
                  <a:pt x="4343756" y="2037763"/>
                </a:lnTo>
                <a:close/>
                <a:moveTo>
                  <a:pt x="8088747" y="1955931"/>
                </a:moveTo>
                <a:lnTo>
                  <a:pt x="8088747" y="2106075"/>
                </a:lnTo>
                <a:lnTo>
                  <a:pt x="8384766" y="2106075"/>
                </a:lnTo>
                <a:lnTo>
                  <a:pt x="8384766" y="1955931"/>
                </a:lnTo>
                <a:close/>
                <a:moveTo>
                  <a:pt x="5858911" y="1955931"/>
                </a:moveTo>
                <a:lnTo>
                  <a:pt x="5858911" y="3107986"/>
                </a:lnTo>
                <a:lnTo>
                  <a:pt x="6236762" y="3107986"/>
                </a:lnTo>
                <a:cubicBezTo>
                  <a:pt x="6308395" y="3107986"/>
                  <a:pt x="6362001" y="3104073"/>
                  <a:pt x="6397580" y="3096245"/>
                </a:cubicBezTo>
                <a:cubicBezTo>
                  <a:pt x="6433159" y="3088418"/>
                  <a:pt x="6463046" y="3074660"/>
                  <a:pt x="6487240" y="3054973"/>
                </a:cubicBezTo>
                <a:cubicBezTo>
                  <a:pt x="6511433" y="3035286"/>
                  <a:pt x="6528393" y="3008009"/>
                  <a:pt x="6538118" y="2973141"/>
                </a:cubicBezTo>
                <a:cubicBezTo>
                  <a:pt x="6547843" y="2938273"/>
                  <a:pt x="6552705" y="2869131"/>
                  <a:pt x="6552705" y="2765714"/>
                </a:cubicBezTo>
                <a:lnTo>
                  <a:pt x="6552705" y="2362246"/>
                </a:lnTo>
                <a:cubicBezTo>
                  <a:pt x="6552705" y="2253136"/>
                  <a:pt x="6549385" y="2179961"/>
                  <a:pt x="6542743" y="2142722"/>
                </a:cubicBezTo>
                <a:cubicBezTo>
                  <a:pt x="6536102" y="2105482"/>
                  <a:pt x="6519498" y="2071682"/>
                  <a:pt x="6492932" y="2041321"/>
                </a:cubicBezTo>
                <a:cubicBezTo>
                  <a:pt x="6466366" y="2010960"/>
                  <a:pt x="6427585" y="1989138"/>
                  <a:pt x="6376588" y="1975855"/>
                </a:cubicBezTo>
                <a:cubicBezTo>
                  <a:pt x="6325591" y="1962572"/>
                  <a:pt x="6227748" y="1955931"/>
                  <a:pt x="6083060" y="1955931"/>
                </a:cubicBezTo>
                <a:close/>
                <a:moveTo>
                  <a:pt x="3650097" y="1955931"/>
                </a:moveTo>
                <a:lnTo>
                  <a:pt x="3650097" y="2106075"/>
                </a:lnTo>
                <a:lnTo>
                  <a:pt x="3946115" y="2106075"/>
                </a:lnTo>
                <a:lnTo>
                  <a:pt x="3946115" y="1955931"/>
                </a:lnTo>
                <a:close/>
                <a:moveTo>
                  <a:pt x="3264088" y="1955931"/>
                </a:moveTo>
                <a:lnTo>
                  <a:pt x="3264088" y="2223665"/>
                </a:lnTo>
                <a:cubicBezTo>
                  <a:pt x="3239894" y="2197988"/>
                  <a:pt x="3212972" y="2178731"/>
                  <a:pt x="3183323" y="2165893"/>
                </a:cubicBezTo>
                <a:cubicBezTo>
                  <a:pt x="3153673" y="2153055"/>
                  <a:pt x="3121059" y="2146636"/>
                  <a:pt x="3085480" y="2146636"/>
                </a:cubicBezTo>
                <a:cubicBezTo>
                  <a:pt x="3039464" y="2146636"/>
                  <a:pt x="2999853" y="2158139"/>
                  <a:pt x="2966645" y="2181147"/>
                </a:cubicBezTo>
                <a:cubicBezTo>
                  <a:pt x="2933438" y="2204155"/>
                  <a:pt x="2912209" y="2230840"/>
                  <a:pt x="2902958" y="2261201"/>
                </a:cubicBezTo>
                <a:cubicBezTo>
                  <a:pt x="2893708" y="2291562"/>
                  <a:pt x="2889082" y="2343033"/>
                  <a:pt x="2889082" y="2415614"/>
                </a:cubicBezTo>
                <a:lnTo>
                  <a:pt x="2889082" y="2857508"/>
                </a:lnTo>
                <a:cubicBezTo>
                  <a:pt x="2889082" y="2927244"/>
                  <a:pt x="2893708" y="2977529"/>
                  <a:pt x="2902958" y="3008364"/>
                </a:cubicBezTo>
                <a:cubicBezTo>
                  <a:pt x="2912209" y="3039200"/>
                  <a:pt x="2933201" y="3066359"/>
                  <a:pt x="2965934" y="3089841"/>
                </a:cubicBezTo>
                <a:cubicBezTo>
                  <a:pt x="2998667" y="3113323"/>
                  <a:pt x="3037329" y="3125064"/>
                  <a:pt x="3081922" y="3125064"/>
                </a:cubicBezTo>
                <a:cubicBezTo>
                  <a:pt x="3115130" y="3125064"/>
                  <a:pt x="3146914" y="3117934"/>
                  <a:pt x="3177274" y="3103672"/>
                </a:cubicBezTo>
                <a:cubicBezTo>
                  <a:pt x="3207636" y="3089411"/>
                  <a:pt x="3236573" y="3068019"/>
                  <a:pt x="3264088" y="3039496"/>
                </a:cubicBezTo>
                <a:lnTo>
                  <a:pt x="3264088" y="3107986"/>
                </a:lnTo>
                <a:lnTo>
                  <a:pt x="3551567" y="3107986"/>
                </a:lnTo>
                <a:lnTo>
                  <a:pt x="3551567" y="1955931"/>
                </a:lnTo>
                <a:close/>
                <a:moveTo>
                  <a:pt x="2296561" y="1955931"/>
                </a:moveTo>
                <a:lnTo>
                  <a:pt x="2296561" y="3107986"/>
                </a:lnTo>
                <a:lnTo>
                  <a:pt x="2816018" y="3107986"/>
                </a:lnTo>
                <a:lnTo>
                  <a:pt x="2816018" y="2877433"/>
                </a:lnTo>
                <a:lnTo>
                  <a:pt x="2596138" y="2877433"/>
                </a:lnTo>
                <a:lnTo>
                  <a:pt x="2596138" y="2624109"/>
                </a:lnTo>
                <a:lnTo>
                  <a:pt x="2783284" y="2624109"/>
                </a:lnTo>
                <a:lnTo>
                  <a:pt x="2783284" y="2404941"/>
                </a:lnTo>
                <a:lnTo>
                  <a:pt x="2596138" y="2404941"/>
                </a:lnTo>
                <a:lnTo>
                  <a:pt x="2596138" y="2186484"/>
                </a:lnTo>
                <a:lnTo>
                  <a:pt x="2796093" y="2186484"/>
                </a:lnTo>
                <a:lnTo>
                  <a:pt x="2796093" y="195593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9347"/>
                </a:lnTo>
                <a:lnTo>
                  <a:pt x="0" y="6859347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ar-EG" sz="54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136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0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8461FBB-B391-767A-176D-F58EBD31307C}"/>
              </a:ext>
            </a:extLst>
          </p:cNvPr>
          <p:cNvSpPr txBox="1"/>
          <p:nvPr/>
        </p:nvSpPr>
        <p:spPr>
          <a:xfrm>
            <a:off x="1781110" y="206298"/>
            <a:ext cx="8628185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96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briola" panose="04040605051002020D02" pitchFamily="82" charset="0"/>
              </a:rPr>
              <a:t>Participants</a:t>
            </a:r>
            <a:endParaRPr lang="ar-EG" sz="9600" dirty="0"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briola" panose="04040605051002020D02" pitchFamily="82" charset="0"/>
            </a:endParaRP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7B5654D2-4720-8433-5B20-B298D315E6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47"/>
            <a:ext cx="1294130" cy="137604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E0B1A0B-2414-E76F-CE32-1817CD21E5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094371"/>
              </p:ext>
            </p:extLst>
          </p:nvPr>
        </p:nvGraphicFramePr>
        <p:xfrm>
          <a:off x="2031202" y="2361443"/>
          <a:ext cx="8128000" cy="4290259"/>
        </p:xfrm>
        <a:graphic>
          <a:graphicData uri="http://schemas.openxmlformats.org/drawingml/2006/table">
            <a:tbl>
              <a:tblPr rtl="1" firstRow="1" bandRow="1">
                <a:tableStyleId>{85BE263C-DBD7-4A20-BB59-AAB30ACAA65A}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617003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69312557"/>
                    </a:ext>
                  </a:extLst>
                </a:gridCol>
              </a:tblGrid>
              <a:tr h="480259">
                <a:tc>
                  <a:txBody>
                    <a:bodyPr/>
                    <a:lstStyle/>
                    <a:p>
                      <a:pPr rtl="1"/>
                      <a:endParaRPr lang="ar-E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ar-E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659763"/>
                  </a:ext>
                </a:extLst>
              </a:tr>
              <a:tr h="480259"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أحمد زكريا عبد العال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يحيي محمد محي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684871"/>
                  </a:ext>
                </a:extLst>
              </a:tr>
              <a:tr h="480259"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إسلام محمود توفيق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أحمد محمد محمود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468869"/>
                  </a:ext>
                </a:extLst>
              </a:tr>
              <a:tr h="480259"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بهاء أحمد عزب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إسلام أسامة فاروق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668878"/>
                  </a:ext>
                </a:extLst>
              </a:tr>
              <a:tr h="480259"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ممدوح السيد أحمد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رمزي أحمد رمزي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027037"/>
                  </a:ext>
                </a:extLst>
              </a:tr>
              <a:tr h="480259"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اشرف محمد إبراهيم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ar-EG" sz="4400" kern="1200" dirty="0">
                          <a:solidFill>
                            <a:srgbClr val="00B050"/>
                          </a:solidFill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abic Typesetting" panose="03020402040406030203" pitchFamily="66" charset="-78"/>
                          <a:ea typeface="+mn-ea"/>
                          <a:cs typeface="Arabic Typesetting" panose="03020402040406030203" pitchFamily="66" charset="-78"/>
                        </a:rPr>
                        <a:t>احمد فتحي عواد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391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5557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-1296955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1296955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CA4055-3D01-7427-6262-EC067B4589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7194" y="1757535"/>
            <a:ext cx="4807118" cy="360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467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500">
        <p159:morph option="byWord"/>
      </p:transition>
    </mc:Choice>
    <mc:Fallback>
      <p:transition spd="slow"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2" grpId="0"/>
      <p:bldP spid="13" grpId="0"/>
      <p:bldP spid="14" grpId="0"/>
      <p:bldP spid="15" grpId="0"/>
      <p:bldP spid="11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333929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402542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1423369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1484450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6281443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8127998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3406588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7082D7-96B2-569E-38EC-C70D7D072973}"/>
              </a:ext>
            </a:extLst>
          </p:cNvPr>
          <p:cNvSpPr txBox="1"/>
          <p:nvPr/>
        </p:nvSpPr>
        <p:spPr>
          <a:xfrm>
            <a:off x="2430780" y="5842337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Micro Controller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9894445-6911-0221-905A-50862868E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4882" y="1757535"/>
            <a:ext cx="4807118" cy="360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346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-1296955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1296955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12969557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-1296955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2E0246-8F41-7A69-60D3-D4436C0440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3896" y="1086556"/>
            <a:ext cx="4864296" cy="48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313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500">
        <p159:morph option="byWord"/>
      </p:transition>
    </mc:Choice>
    <mc:Fallback xmlns="">
      <p:transition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2" grpId="0"/>
      <p:bldP spid="13" grpId="0"/>
      <p:bldP spid="14" grpId="0"/>
      <p:bldP spid="15" grpId="0"/>
      <p:bldP spid="11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Tech, black technology HD wallpaper | Pxfuel">
            <a:extLst>
              <a:ext uri="{FF2B5EF4-FFF2-40B4-BE49-F238E27FC236}">
                <a16:creationId xmlns:a16="http://schemas.microsoft.com/office/drawing/2014/main" id="{CB8A8956-D2CE-57A2-BDBA-114DFD07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4" y="-21964"/>
            <a:ext cx="12193594" cy="68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B33DB8-0D8E-71F6-7C66-A0F335F7D470}"/>
              </a:ext>
            </a:extLst>
          </p:cNvPr>
          <p:cNvSpPr txBox="1"/>
          <p:nvPr/>
        </p:nvSpPr>
        <p:spPr>
          <a:xfrm>
            <a:off x="2733283" y="3339296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ABCDEFGHIJKLMNOPQRSTUVWXYZ0123456789</a:t>
            </a:r>
            <a:endParaRPr lang="ar-EG" sz="40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E3929A-BFCC-D4D5-DCBD-ED69332C0B00}"/>
              </a:ext>
            </a:extLst>
          </p:cNvPr>
          <p:cNvSpPr txBox="1"/>
          <p:nvPr/>
        </p:nvSpPr>
        <p:spPr>
          <a:xfrm>
            <a:off x="158392" y="-8718589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84A754-91CC-F1DE-899A-9C936094C886}"/>
              </a:ext>
            </a:extLst>
          </p:cNvPr>
          <p:cNvSpPr txBox="1"/>
          <p:nvPr/>
        </p:nvSpPr>
        <p:spPr>
          <a:xfrm>
            <a:off x="1869573" y="-1423369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12083-D204-0182-6004-1A3F45828BC0}"/>
              </a:ext>
            </a:extLst>
          </p:cNvPr>
          <p:cNvSpPr txBox="1"/>
          <p:nvPr/>
        </p:nvSpPr>
        <p:spPr>
          <a:xfrm>
            <a:off x="1444365" y="-13640738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74C6F5-A9C6-DECF-43A2-444C4A6B3E6F}"/>
              </a:ext>
            </a:extLst>
          </p:cNvPr>
          <p:cNvSpPr txBox="1"/>
          <p:nvPr/>
        </p:nvSpPr>
        <p:spPr>
          <a:xfrm>
            <a:off x="1019157" y="-6281443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3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27484-90BC-3A13-8DAA-DA77D3944303}"/>
              </a:ext>
            </a:extLst>
          </p:cNvPr>
          <p:cNvSpPr txBox="1"/>
          <p:nvPr/>
        </p:nvSpPr>
        <p:spPr>
          <a:xfrm>
            <a:off x="593959" y="-2016564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C19B8-7A77-B83A-BF1E-058F949B96C1}"/>
              </a:ext>
            </a:extLst>
          </p:cNvPr>
          <p:cNvSpPr txBox="1"/>
          <p:nvPr/>
        </p:nvSpPr>
        <p:spPr>
          <a:xfrm>
            <a:off x="2305871" y="-14233695"/>
            <a:ext cx="282578" cy="222522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ABCDEFGHIJKLMNOPQRSTUVWXYZ0123456789</a:t>
            </a:r>
            <a:endParaRPr lang="ar-EG" sz="4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775569-0F4F-718C-3A6D-8DAF39361E1D}"/>
              </a:ext>
            </a:extLst>
          </p:cNvPr>
          <p:cNvSpPr/>
          <p:nvPr/>
        </p:nvSpPr>
        <p:spPr>
          <a:xfrm>
            <a:off x="1" y="0"/>
            <a:ext cx="3181442" cy="281017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C2E40-5225-36DC-F40C-54E38957B8F8}"/>
              </a:ext>
            </a:extLst>
          </p:cNvPr>
          <p:cNvSpPr/>
          <p:nvPr/>
        </p:nvSpPr>
        <p:spPr>
          <a:xfrm>
            <a:off x="0" y="3518704"/>
            <a:ext cx="3181443" cy="332170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D34E8A-BCB7-99BF-DDEA-92C5E24A5F87}"/>
              </a:ext>
            </a:extLst>
          </p:cNvPr>
          <p:cNvSpPr/>
          <p:nvPr/>
        </p:nvSpPr>
        <p:spPr>
          <a:xfrm>
            <a:off x="-1594" y="558546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142889-D5D8-8F8E-33AC-E8299CEDF906}"/>
              </a:ext>
            </a:extLst>
          </p:cNvPr>
          <p:cNvSpPr/>
          <p:nvPr/>
        </p:nvSpPr>
        <p:spPr>
          <a:xfrm>
            <a:off x="-1594" y="-1261110"/>
            <a:ext cx="12193594" cy="249936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1513B-A7DA-EDA8-A888-2D47D7576ED9}"/>
              </a:ext>
            </a:extLst>
          </p:cNvPr>
          <p:cNvSpPr txBox="1"/>
          <p:nvPr/>
        </p:nvSpPr>
        <p:spPr>
          <a:xfrm>
            <a:off x="2430780" y="0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Component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7082D7-96B2-569E-38EC-C70D7D072973}"/>
              </a:ext>
            </a:extLst>
          </p:cNvPr>
          <p:cNvSpPr txBox="1"/>
          <p:nvPr/>
        </p:nvSpPr>
        <p:spPr>
          <a:xfrm>
            <a:off x="2430780" y="5842337"/>
            <a:ext cx="733044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Darlington Transistor</a:t>
            </a:r>
            <a:endParaRPr lang="ar-EG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745ADA-934E-F24B-8C93-A0E1C6DC9B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7703" y="1086556"/>
            <a:ext cx="4864296" cy="48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114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Word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320</Words>
  <Application>Microsoft Office PowerPoint</Application>
  <PresentationFormat>Widescreen</PresentationFormat>
  <Paragraphs>161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Arabic Typesetting</vt:lpstr>
      <vt:lpstr>Arial</vt:lpstr>
      <vt:lpstr>Arial Black</vt:lpstr>
      <vt:lpstr>Calibri</vt:lpstr>
      <vt:lpstr>Calibri Light</vt:lpstr>
      <vt:lpstr>Gabriola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Yehia</dc:creator>
  <cp:lastModifiedBy>Yehia</cp:lastModifiedBy>
  <cp:revision>16</cp:revision>
  <dcterms:created xsi:type="dcterms:W3CDTF">2024-03-29T15:27:30Z</dcterms:created>
  <dcterms:modified xsi:type="dcterms:W3CDTF">2024-03-31T20:44:20Z</dcterms:modified>
</cp:coreProperties>
</file>

<file path=docProps/thumbnail.jpeg>
</file>